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lvl1pPr>
    <a:lvl2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lvl2pPr>
    <a:lvl3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lvl3pPr>
    <a:lvl4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lvl4pPr>
    <a:lvl5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lvl5pPr>
    <a:lvl6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lvl6pPr>
    <a:lvl7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lvl7pPr>
    <a:lvl8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lvl8pPr>
    <a:lvl9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B7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Medium"/>
          <a:ea typeface="Helvetica Neue Medium"/>
          <a:cs typeface="Helvetica Neue Medium"/>
        </a:font>
        <a:srgbClr val="042D36"/>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a:tcStyle>
        <a:tcBdr/>
        <a:fill>
          <a:solidFill>
            <a:srgbClr val="E6F0F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Helvetica Neue Medium"/>
          <a:ea typeface="Helvetica Neue Medium"/>
          <a:cs typeface="Helvetica Neue Medium"/>
        </a:font>
        <a:srgbClr val="042D36"/>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a:tcStyle>
        <a:tcBdr/>
        <a:fill>
          <a:solidFill>
            <a:srgbClr val="EAF8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Helvetica Neue Medium"/>
          <a:ea typeface="Helvetica Neue Medium"/>
          <a:cs typeface="Helvetica Neue Medium"/>
        </a:font>
        <a:srgbClr val="042D36"/>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9D1E1"/>
          </a:solidFill>
        </a:fill>
      </a:tcStyle>
    </a:wholeTbl>
    <a:band2H>
      <a:tcTxStyle/>
      <a:tcStyle>
        <a:tcBdr/>
        <a:fill>
          <a:solidFill>
            <a:srgbClr val="FCE9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Helvetica Neue Medium"/>
          <a:ea typeface="Helvetica Neue Medium"/>
          <a:cs typeface="Helvetica Neue Medium"/>
        </a:font>
        <a:srgbClr val="042D36"/>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7E7"/>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42D36"/>
        </a:fontRef>
        <a:srgbClr val="042D36"/>
      </a:tcTxStyle>
      <a:tcStyle>
        <a:tcBdr>
          <a:left>
            <a:ln w="12700" cap="flat">
              <a:noFill/>
              <a:miter lim="400000"/>
            </a:ln>
          </a:left>
          <a:right>
            <a:ln w="12700" cap="flat">
              <a:noFill/>
              <a:miter lim="400000"/>
            </a:ln>
          </a:right>
          <a:top>
            <a:ln w="50800" cap="flat">
              <a:solidFill>
                <a:srgbClr val="042D36"/>
              </a:solidFill>
              <a:prstDash val="solid"/>
              <a:round/>
            </a:ln>
          </a:top>
          <a:bottom>
            <a:ln w="25400" cap="flat">
              <a:solidFill>
                <a:srgbClr val="042D36"/>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42D36"/>
              </a:solidFill>
              <a:prstDash val="solid"/>
              <a:round/>
            </a:ln>
          </a:top>
          <a:bottom>
            <a:ln w="25400" cap="flat">
              <a:solidFill>
                <a:srgbClr val="042D36"/>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Helvetica Neue Medium"/>
          <a:ea typeface="Helvetica Neue Medium"/>
          <a:cs typeface="Helvetica Neue Medium"/>
        </a:font>
        <a:srgbClr val="042D36"/>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CCC"/>
          </a:solidFill>
        </a:fill>
      </a:tcStyle>
    </a:wholeTbl>
    <a:band2H>
      <a:tcTxStyle/>
      <a:tcStyle>
        <a:tcBdr/>
        <a:fill>
          <a:solidFill>
            <a:srgbClr val="E6E7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42D3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42D3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42D36"/>
          </a:solidFill>
        </a:fill>
      </a:tcStyle>
    </a:firstRow>
  </a:tblStyle>
  <a:tblStyle styleId="{2708684C-4D16-4618-839F-0558EEFCDFE6}" styleName="">
    <a:tblBg/>
    <a:wholeTbl>
      <a:tcTxStyle b="off" i="off">
        <a:font>
          <a:latin typeface="Helvetica Neue Medium"/>
          <a:ea typeface="Helvetica Neue Medium"/>
          <a:cs typeface="Helvetica Neue Medium"/>
        </a:font>
        <a:srgbClr val="042D36"/>
      </a:tcTxStyle>
      <a:tcStyle>
        <a:tcBdr>
          <a:left>
            <a:ln w="12700" cap="flat">
              <a:solidFill>
                <a:srgbClr val="042D36"/>
              </a:solidFill>
              <a:prstDash val="solid"/>
              <a:round/>
            </a:ln>
          </a:left>
          <a:right>
            <a:ln w="12700" cap="flat">
              <a:solidFill>
                <a:srgbClr val="042D36"/>
              </a:solidFill>
              <a:prstDash val="solid"/>
              <a:round/>
            </a:ln>
          </a:right>
          <a:top>
            <a:ln w="12700" cap="flat">
              <a:solidFill>
                <a:srgbClr val="042D36"/>
              </a:solidFill>
              <a:prstDash val="solid"/>
              <a:round/>
            </a:ln>
          </a:top>
          <a:bottom>
            <a:ln w="12700" cap="flat">
              <a:solidFill>
                <a:srgbClr val="042D36"/>
              </a:solidFill>
              <a:prstDash val="solid"/>
              <a:round/>
            </a:ln>
          </a:bottom>
          <a:insideH>
            <a:ln w="12700" cap="flat">
              <a:solidFill>
                <a:srgbClr val="042D36"/>
              </a:solidFill>
              <a:prstDash val="solid"/>
              <a:round/>
            </a:ln>
          </a:insideH>
          <a:insideV>
            <a:ln w="12700" cap="flat">
              <a:solidFill>
                <a:srgbClr val="042D36"/>
              </a:solidFill>
              <a:prstDash val="solid"/>
              <a:round/>
            </a:ln>
          </a:insideV>
        </a:tcBdr>
        <a:fill>
          <a:solidFill>
            <a:srgbClr val="042D36">
              <a:alpha val="20000"/>
            </a:srgbClr>
          </a:solidFill>
        </a:fill>
      </a:tcStyle>
    </a:wholeTbl>
    <a:band2H>
      <a:tcTxStyle/>
      <a:tcStyle>
        <a:tcBdr/>
        <a:fill>
          <a:solidFill>
            <a:srgbClr val="FFFFFF"/>
          </a:solidFill>
        </a:fill>
      </a:tcStyle>
    </a:band2H>
    <a:firstCol>
      <a:tcTxStyle b="on" i="off">
        <a:fontRef idx="minor">
          <a:srgbClr val="042D36"/>
        </a:fontRef>
        <a:srgbClr val="042D36"/>
      </a:tcTxStyle>
      <a:tcStyle>
        <a:tcBdr>
          <a:left>
            <a:ln w="12700" cap="flat">
              <a:solidFill>
                <a:srgbClr val="042D36"/>
              </a:solidFill>
              <a:prstDash val="solid"/>
              <a:round/>
            </a:ln>
          </a:left>
          <a:right>
            <a:ln w="12700" cap="flat">
              <a:solidFill>
                <a:srgbClr val="042D36"/>
              </a:solidFill>
              <a:prstDash val="solid"/>
              <a:round/>
            </a:ln>
          </a:right>
          <a:top>
            <a:ln w="12700" cap="flat">
              <a:solidFill>
                <a:srgbClr val="042D36"/>
              </a:solidFill>
              <a:prstDash val="solid"/>
              <a:round/>
            </a:ln>
          </a:top>
          <a:bottom>
            <a:ln w="12700" cap="flat">
              <a:solidFill>
                <a:srgbClr val="042D36"/>
              </a:solidFill>
              <a:prstDash val="solid"/>
              <a:round/>
            </a:ln>
          </a:bottom>
          <a:insideH>
            <a:ln w="12700" cap="flat">
              <a:solidFill>
                <a:srgbClr val="042D36"/>
              </a:solidFill>
              <a:prstDash val="solid"/>
              <a:round/>
            </a:ln>
          </a:insideH>
          <a:insideV>
            <a:ln w="12700" cap="flat">
              <a:solidFill>
                <a:srgbClr val="042D36"/>
              </a:solidFill>
              <a:prstDash val="solid"/>
              <a:round/>
            </a:ln>
          </a:insideV>
        </a:tcBdr>
        <a:fill>
          <a:solidFill>
            <a:srgbClr val="042D36">
              <a:alpha val="20000"/>
            </a:srgbClr>
          </a:solidFill>
        </a:fill>
      </a:tcStyle>
    </a:firstCol>
    <a:lastRow>
      <a:tcTxStyle b="on" i="off">
        <a:fontRef idx="minor">
          <a:srgbClr val="042D36"/>
        </a:fontRef>
        <a:srgbClr val="042D36"/>
      </a:tcTxStyle>
      <a:tcStyle>
        <a:tcBdr>
          <a:left>
            <a:ln w="12700" cap="flat">
              <a:solidFill>
                <a:srgbClr val="042D36"/>
              </a:solidFill>
              <a:prstDash val="solid"/>
              <a:round/>
            </a:ln>
          </a:left>
          <a:right>
            <a:ln w="12700" cap="flat">
              <a:solidFill>
                <a:srgbClr val="042D36"/>
              </a:solidFill>
              <a:prstDash val="solid"/>
              <a:round/>
            </a:ln>
          </a:right>
          <a:top>
            <a:ln w="50800" cap="flat">
              <a:solidFill>
                <a:srgbClr val="042D36"/>
              </a:solidFill>
              <a:prstDash val="solid"/>
              <a:round/>
            </a:ln>
          </a:top>
          <a:bottom>
            <a:ln w="12700" cap="flat">
              <a:solidFill>
                <a:srgbClr val="042D36"/>
              </a:solidFill>
              <a:prstDash val="solid"/>
              <a:round/>
            </a:ln>
          </a:bottom>
          <a:insideH>
            <a:ln w="12700" cap="flat">
              <a:solidFill>
                <a:srgbClr val="042D36"/>
              </a:solidFill>
              <a:prstDash val="solid"/>
              <a:round/>
            </a:ln>
          </a:insideH>
          <a:insideV>
            <a:ln w="12700" cap="flat">
              <a:solidFill>
                <a:srgbClr val="042D36"/>
              </a:solidFill>
              <a:prstDash val="solid"/>
              <a:round/>
            </a:ln>
          </a:insideV>
        </a:tcBdr>
        <a:fill>
          <a:noFill/>
        </a:fill>
      </a:tcStyle>
    </a:lastRow>
    <a:firstRow>
      <a:tcTxStyle b="on" i="off">
        <a:fontRef idx="minor">
          <a:srgbClr val="042D36"/>
        </a:fontRef>
        <a:srgbClr val="042D36"/>
      </a:tcTxStyle>
      <a:tcStyle>
        <a:tcBdr>
          <a:left>
            <a:ln w="12700" cap="flat">
              <a:solidFill>
                <a:srgbClr val="042D36"/>
              </a:solidFill>
              <a:prstDash val="solid"/>
              <a:round/>
            </a:ln>
          </a:left>
          <a:right>
            <a:ln w="12700" cap="flat">
              <a:solidFill>
                <a:srgbClr val="042D36"/>
              </a:solidFill>
              <a:prstDash val="solid"/>
              <a:round/>
            </a:ln>
          </a:right>
          <a:top>
            <a:ln w="12700" cap="flat">
              <a:solidFill>
                <a:srgbClr val="042D36"/>
              </a:solidFill>
              <a:prstDash val="solid"/>
              <a:round/>
            </a:ln>
          </a:top>
          <a:bottom>
            <a:ln w="25400" cap="flat">
              <a:solidFill>
                <a:srgbClr val="042D36"/>
              </a:solidFill>
              <a:prstDash val="solid"/>
              <a:round/>
            </a:ln>
          </a:bottom>
          <a:insideH>
            <a:ln w="12700" cap="flat">
              <a:solidFill>
                <a:srgbClr val="042D36"/>
              </a:solidFill>
              <a:prstDash val="solid"/>
              <a:round/>
            </a:ln>
          </a:insideH>
          <a:insideV>
            <a:ln w="12700" cap="flat">
              <a:solidFill>
                <a:srgbClr val="042D36"/>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68"/>
    <p:restoredTop sz="86376"/>
  </p:normalViewPr>
  <p:slideViewPr>
    <p:cSldViewPr snapToGrid="0" snapToObjects="1">
      <p:cViewPr varScale="1">
        <p:scale>
          <a:sx n="46" d="100"/>
          <a:sy n="46" d="100"/>
        </p:scale>
        <p:origin x="216" y="48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jpeg>
</file>

<file path=ppt/media/image49.jpe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jpeg>
</file>

<file path=ppt/media/image75.png>
</file>

<file path=ppt/media/image76.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21" name="Shape 1221"/>
          <p:cNvSpPr>
            <a:spLocks noGrp="1" noRot="1" noChangeAspect="1"/>
          </p:cNvSpPr>
          <p:nvPr>
            <p:ph type="sldImg"/>
          </p:nvPr>
        </p:nvSpPr>
        <p:spPr>
          <a:xfrm>
            <a:off x="1143000" y="685800"/>
            <a:ext cx="4572000" cy="3429000"/>
          </a:xfrm>
          <a:prstGeom prst="rect">
            <a:avLst/>
          </a:prstGeom>
        </p:spPr>
        <p:txBody>
          <a:bodyPr/>
          <a:lstStyle/>
          <a:p>
            <a:endParaRPr/>
          </a:p>
        </p:txBody>
      </p:sp>
      <p:sp>
        <p:nvSpPr>
          <p:cNvPr id="1222" name="Shape 122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 name="Shape 1227"/>
          <p:cNvSpPr>
            <a:spLocks noGrp="1" noRot="1" noChangeAspect="1"/>
          </p:cNvSpPr>
          <p:nvPr>
            <p:ph type="sldImg"/>
          </p:nvPr>
        </p:nvSpPr>
        <p:spPr>
          <a:xfrm>
            <a:off x="381000" y="685800"/>
            <a:ext cx="6096000" cy="3429000"/>
          </a:xfrm>
          <a:prstGeom prst="rect">
            <a:avLst/>
          </a:prstGeom>
        </p:spPr>
        <p:txBody>
          <a:bodyPr/>
          <a:lstStyle/>
          <a:p>
            <a:endParaRPr/>
          </a:p>
        </p:txBody>
      </p:sp>
      <p:sp>
        <p:nvSpPr>
          <p:cNvPr id="1228" name="Shape 1228"/>
          <p:cNvSpPr>
            <a:spLocks noGrp="1"/>
          </p:cNvSpPr>
          <p:nvPr>
            <p:ph type="body" sz="quarter" idx="1"/>
          </p:nvPr>
        </p:nvSpPr>
        <p:spPr>
          <a:prstGeom prst="rect">
            <a:avLst/>
          </a:prstGeom>
        </p:spPr>
        <p:txBody>
          <a:bodyPr/>
          <a:lstStyle/>
          <a:p>
            <a:pPr>
              <a:lnSpc>
                <a:spcPct val="117999"/>
              </a:lnSpc>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6" name="Shape 1336"/>
          <p:cNvSpPr>
            <a:spLocks noGrp="1" noRot="1" noChangeAspect="1"/>
          </p:cNvSpPr>
          <p:nvPr>
            <p:ph type="sldImg"/>
          </p:nvPr>
        </p:nvSpPr>
        <p:spPr>
          <a:xfrm>
            <a:off x="381000" y="685800"/>
            <a:ext cx="6096000" cy="3429000"/>
          </a:xfrm>
          <a:prstGeom prst="rect">
            <a:avLst/>
          </a:prstGeom>
        </p:spPr>
        <p:txBody>
          <a:bodyPr/>
          <a:lstStyle/>
          <a:p>
            <a:endParaRPr/>
          </a:p>
        </p:txBody>
      </p:sp>
      <p:sp>
        <p:nvSpPr>
          <p:cNvPr id="1337" name="Shape 1337"/>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3" name="Shape 1343"/>
          <p:cNvSpPr>
            <a:spLocks noGrp="1" noRot="1" noChangeAspect="1"/>
          </p:cNvSpPr>
          <p:nvPr>
            <p:ph type="sldImg"/>
          </p:nvPr>
        </p:nvSpPr>
        <p:spPr>
          <a:xfrm>
            <a:off x="381000" y="685800"/>
            <a:ext cx="6096000" cy="3429000"/>
          </a:xfrm>
          <a:prstGeom prst="rect">
            <a:avLst/>
          </a:prstGeom>
        </p:spPr>
        <p:txBody>
          <a:bodyPr/>
          <a:lstStyle/>
          <a:p>
            <a:endParaRPr/>
          </a:p>
        </p:txBody>
      </p:sp>
      <p:sp>
        <p:nvSpPr>
          <p:cNvPr id="1344" name="Shape 1344"/>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6" name="Shape 1356"/>
          <p:cNvSpPr>
            <a:spLocks noGrp="1" noRot="1" noChangeAspect="1"/>
          </p:cNvSpPr>
          <p:nvPr>
            <p:ph type="sldImg"/>
          </p:nvPr>
        </p:nvSpPr>
        <p:spPr>
          <a:xfrm>
            <a:off x="381000" y="685800"/>
            <a:ext cx="6096000" cy="3429000"/>
          </a:xfrm>
          <a:prstGeom prst="rect">
            <a:avLst/>
          </a:prstGeom>
        </p:spPr>
        <p:txBody>
          <a:bodyPr/>
          <a:lstStyle/>
          <a:p>
            <a:endParaRPr/>
          </a:p>
        </p:txBody>
      </p:sp>
      <p:sp>
        <p:nvSpPr>
          <p:cNvPr id="1357" name="Shape 1357"/>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3" name="Shape 1363"/>
          <p:cNvSpPr>
            <a:spLocks noGrp="1" noRot="1" noChangeAspect="1"/>
          </p:cNvSpPr>
          <p:nvPr>
            <p:ph type="sldImg"/>
          </p:nvPr>
        </p:nvSpPr>
        <p:spPr>
          <a:xfrm>
            <a:off x="381000" y="685800"/>
            <a:ext cx="6096000" cy="3429000"/>
          </a:xfrm>
          <a:prstGeom prst="rect">
            <a:avLst/>
          </a:prstGeom>
        </p:spPr>
        <p:txBody>
          <a:bodyPr/>
          <a:lstStyle/>
          <a:p>
            <a:endParaRPr/>
          </a:p>
        </p:txBody>
      </p:sp>
      <p:sp>
        <p:nvSpPr>
          <p:cNvPr id="1364" name="Shape 1364"/>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1" name="Shape 1371"/>
          <p:cNvSpPr>
            <a:spLocks noGrp="1" noRot="1" noChangeAspect="1"/>
          </p:cNvSpPr>
          <p:nvPr>
            <p:ph type="sldImg"/>
          </p:nvPr>
        </p:nvSpPr>
        <p:spPr>
          <a:xfrm>
            <a:off x="381000" y="685800"/>
            <a:ext cx="6096000" cy="3429000"/>
          </a:xfrm>
          <a:prstGeom prst="rect">
            <a:avLst/>
          </a:prstGeom>
        </p:spPr>
        <p:txBody>
          <a:bodyPr/>
          <a:lstStyle/>
          <a:p>
            <a:endParaRPr/>
          </a:p>
        </p:txBody>
      </p:sp>
      <p:sp>
        <p:nvSpPr>
          <p:cNvPr id="1372" name="Shape 1372"/>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9" name="Shape 1379"/>
          <p:cNvSpPr>
            <a:spLocks noGrp="1" noRot="1" noChangeAspect="1"/>
          </p:cNvSpPr>
          <p:nvPr>
            <p:ph type="sldImg"/>
          </p:nvPr>
        </p:nvSpPr>
        <p:spPr>
          <a:xfrm>
            <a:off x="381000" y="685800"/>
            <a:ext cx="6096000" cy="3429000"/>
          </a:xfrm>
          <a:prstGeom prst="rect">
            <a:avLst/>
          </a:prstGeom>
        </p:spPr>
        <p:txBody>
          <a:bodyPr/>
          <a:lstStyle/>
          <a:p>
            <a:endParaRPr/>
          </a:p>
        </p:txBody>
      </p:sp>
      <p:sp>
        <p:nvSpPr>
          <p:cNvPr id="1380" name="Shape 1380"/>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7" name="Shape 1387"/>
          <p:cNvSpPr>
            <a:spLocks noGrp="1" noRot="1" noChangeAspect="1"/>
          </p:cNvSpPr>
          <p:nvPr>
            <p:ph type="sldImg"/>
          </p:nvPr>
        </p:nvSpPr>
        <p:spPr>
          <a:xfrm>
            <a:off x="381000" y="685800"/>
            <a:ext cx="6096000" cy="3429000"/>
          </a:xfrm>
          <a:prstGeom prst="rect">
            <a:avLst/>
          </a:prstGeom>
        </p:spPr>
        <p:txBody>
          <a:bodyPr/>
          <a:lstStyle/>
          <a:p>
            <a:endParaRPr/>
          </a:p>
        </p:txBody>
      </p:sp>
      <p:sp>
        <p:nvSpPr>
          <p:cNvPr id="1388" name="Shape 1388"/>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5" name="Shape 1395"/>
          <p:cNvSpPr>
            <a:spLocks noGrp="1" noRot="1" noChangeAspect="1"/>
          </p:cNvSpPr>
          <p:nvPr>
            <p:ph type="sldImg"/>
          </p:nvPr>
        </p:nvSpPr>
        <p:spPr>
          <a:xfrm>
            <a:off x="381000" y="685800"/>
            <a:ext cx="6096000" cy="3429000"/>
          </a:xfrm>
          <a:prstGeom prst="rect">
            <a:avLst/>
          </a:prstGeom>
        </p:spPr>
        <p:txBody>
          <a:bodyPr/>
          <a:lstStyle/>
          <a:p>
            <a:endParaRPr/>
          </a:p>
        </p:txBody>
      </p:sp>
      <p:sp>
        <p:nvSpPr>
          <p:cNvPr id="1396" name="Shape 1396"/>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3" name="Shape 1403"/>
          <p:cNvSpPr>
            <a:spLocks noGrp="1" noRot="1" noChangeAspect="1"/>
          </p:cNvSpPr>
          <p:nvPr>
            <p:ph type="sldImg"/>
          </p:nvPr>
        </p:nvSpPr>
        <p:spPr>
          <a:xfrm>
            <a:off x="381000" y="685800"/>
            <a:ext cx="6096000" cy="3429000"/>
          </a:xfrm>
          <a:prstGeom prst="rect">
            <a:avLst/>
          </a:prstGeom>
        </p:spPr>
        <p:txBody>
          <a:bodyPr/>
          <a:lstStyle/>
          <a:p>
            <a:endParaRPr/>
          </a:p>
        </p:txBody>
      </p:sp>
      <p:sp>
        <p:nvSpPr>
          <p:cNvPr id="1404" name="Shape 1404"/>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1" name="Shape 1411"/>
          <p:cNvSpPr>
            <a:spLocks noGrp="1" noRot="1" noChangeAspect="1"/>
          </p:cNvSpPr>
          <p:nvPr>
            <p:ph type="sldImg"/>
          </p:nvPr>
        </p:nvSpPr>
        <p:spPr>
          <a:xfrm>
            <a:off x="381000" y="685800"/>
            <a:ext cx="6096000" cy="3429000"/>
          </a:xfrm>
          <a:prstGeom prst="rect">
            <a:avLst/>
          </a:prstGeom>
        </p:spPr>
        <p:txBody>
          <a:bodyPr/>
          <a:lstStyle/>
          <a:p>
            <a:endParaRPr/>
          </a:p>
        </p:txBody>
      </p:sp>
      <p:sp>
        <p:nvSpPr>
          <p:cNvPr id="1412" name="Shape 1412"/>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 name="Shape 1238"/>
          <p:cNvSpPr>
            <a:spLocks noGrp="1" noRot="1" noChangeAspect="1"/>
          </p:cNvSpPr>
          <p:nvPr>
            <p:ph type="sldImg"/>
          </p:nvPr>
        </p:nvSpPr>
        <p:spPr>
          <a:xfrm>
            <a:off x="381000" y="685800"/>
            <a:ext cx="6096000" cy="3429000"/>
          </a:xfrm>
          <a:prstGeom prst="rect">
            <a:avLst/>
          </a:prstGeom>
        </p:spPr>
        <p:txBody>
          <a:bodyPr/>
          <a:lstStyle/>
          <a:p>
            <a:endParaRPr/>
          </a:p>
        </p:txBody>
      </p:sp>
      <p:sp>
        <p:nvSpPr>
          <p:cNvPr id="1239" name="Shape 1239"/>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582214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 name="Shape 1245"/>
          <p:cNvSpPr>
            <a:spLocks noGrp="1" noRot="1" noChangeAspect="1"/>
          </p:cNvSpPr>
          <p:nvPr>
            <p:ph type="sldImg"/>
          </p:nvPr>
        </p:nvSpPr>
        <p:spPr>
          <a:xfrm>
            <a:off x="381000" y="685800"/>
            <a:ext cx="6096000" cy="3429000"/>
          </a:xfrm>
          <a:prstGeom prst="rect">
            <a:avLst/>
          </a:prstGeom>
        </p:spPr>
        <p:txBody>
          <a:bodyPr/>
          <a:lstStyle/>
          <a:p>
            <a:endParaRPr/>
          </a:p>
        </p:txBody>
      </p:sp>
      <p:sp>
        <p:nvSpPr>
          <p:cNvPr id="1246" name="Shape 1246"/>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4" name="Shape 1254"/>
          <p:cNvSpPr>
            <a:spLocks noGrp="1" noRot="1" noChangeAspect="1"/>
          </p:cNvSpPr>
          <p:nvPr>
            <p:ph type="sldImg"/>
          </p:nvPr>
        </p:nvSpPr>
        <p:spPr>
          <a:xfrm>
            <a:off x="381000" y="685800"/>
            <a:ext cx="6096000" cy="3429000"/>
          </a:xfrm>
          <a:prstGeom prst="rect">
            <a:avLst/>
          </a:prstGeom>
        </p:spPr>
        <p:txBody>
          <a:bodyPr/>
          <a:lstStyle/>
          <a:p>
            <a:endParaRPr/>
          </a:p>
        </p:txBody>
      </p:sp>
      <p:sp>
        <p:nvSpPr>
          <p:cNvPr id="1255" name="Shape 1255"/>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3" name="Shape 1283"/>
          <p:cNvSpPr>
            <a:spLocks noGrp="1" noRot="1" noChangeAspect="1"/>
          </p:cNvSpPr>
          <p:nvPr>
            <p:ph type="sldImg"/>
          </p:nvPr>
        </p:nvSpPr>
        <p:spPr>
          <a:xfrm>
            <a:off x="381000" y="685800"/>
            <a:ext cx="6096000" cy="3429000"/>
          </a:xfrm>
          <a:prstGeom prst="rect">
            <a:avLst/>
          </a:prstGeom>
        </p:spPr>
        <p:txBody>
          <a:bodyPr/>
          <a:lstStyle/>
          <a:p>
            <a:endParaRPr/>
          </a:p>
        </p:txBody>
      </p:sp>
      <p:sp>
        <p:nvSpPr>
          <p:cNvPr id="1284" name="Shape 1284"/>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42981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2" name="Shape 1302"/>
          <p:cNvSpPr>
            <a:spLocks noGrp="1" noRot="1" noChangeAspect="1"/>
          </p:cNvSpPr>
          <p:nvPr>
            <p:ph type="sldImg"/>
          </p:nvPr>
        </p:nvSpPr>
        <p:spPr>
          <a:xfrm>
            <a:off x="381000" y="685800"/>
            <a:ext cx="6096000" cy="3429000"/>
          </a:xfrm>
          <a:prstGeom prst="rect">
            <a:avLst/>
          </a:prstGeom>
        </p:spPr>
        <p:txBody>
          <a:bodyPr/>
          <a:lstStyle/>
          <a:p>
            <a:endParaRPr/>
          </a:p>
        </p:txBody>
      </p:sp>
      <p:sp>
        <p:nvSpPr>
          <p:cNvPr id="1303" name="Shape 1303"/>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6" name="Shape 1316"/>
          <p:cNvSpPr>
            <a:spLocks noGrp="1" noRot="1" noChangeAspect="1"/>
          </p:cNvSpPr>
          <p:nvPr>
            <p:ph type="sldImg"/>
          </p:nvPr>
        </p:nvSpPr>
        <p:spPr>
          <a:xfrm>
            <a:off x="381000" y="685800"/>
            <a:ext cx="6096000" cy="3429000"/>
          </a:xfrm>
          <a:prstGeom prst="rect">
            <a:avLst/>
          </a:prstGeom>
        </p:spPr>
        <p:txBody>
          <a:bodyPr/>
          <a:lstStyle/>
          <a:p>
            <a:endParaRPr/>
          </a:p>
        </p:txBody>
      </p:sp>
      <p:sp>
        <p:nvSpPr>
          <p:cNvPr id="1317" name="Shape 1317"/>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0" name="Shape 1330"/>
          <p:cNvSpPr>
            <a:spLocks noGrp="1" noRot="1" noChangeAspect="1"/>
          </p:cNvSpPr>
          <p:nvPr>
            <p:ph type="sldImg"/>
          </p:nvPr>
        </p:nvSpPr>
        <p:spPr>
          <a:xfrm>
            <a:off x="381000" y="685800"/>
            <a:ext cx="6096000" cy="3429000"/>
          </a:xfrm>
          <a:prstGeom prst="rect">
            <a:avLst/>
          </a:prstGeom>
        </p:spPr>
        <p:txBody>
          <a:bodyPr/>
          <a:lstStyle/>
          <a:p>
            <a:endParaRPr/>
          </a:p>
        </p:txBody>
      </p:sp>
      <p:sp>
        <p:nvSpPr>
          <p:cNvPr id="1331" name="Shape 1331"/>
          <p:cNvSpPr>
            <a:spLocks noGrp="1"/>
          </p:cNvSpPr>
          <p:nvPr>
            <p:ph type="body" sz="quarter" idx="1"/>
          </p:nvPr>
        </p:nvSpPr>
        <p:spPr>
          <a:prstGeom prst="rect">
            <a:avLst/>
          </a:prstGeom>
        </p:spPr>
        <p:txBody>
          <a:bodyPr/>
          <a:lstStyle/>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nyc.gov/cto" TargetMode="Externa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hyperlink" Target="http://nyc.gov/cto" TargetMode="Externa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hyperlink" Target="http://nyc.gov/cto" TargetMode="Externa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3" Type="http://schemas.openxmlformats.org/officeDocument/2006/relationships/image" Target="../media/image17.png"/><Relationship Id="rId18" Type="http://schemas.openxmlformats.org/officeDocument/2006/relationships/image" Target="../media/image22.png"/><Relationship Id="rId26" Type="http://schemas.openxmlformats.org/officeDocument/2006/relationships/image" Target="../media/image30.png"/><Relationship Id="rId39" Type="http://schemas.openxmlformats.org/officeDocument/2006/relationships/image" Target="../media/image43.png"/><Relationship Id="rId21" Type="http://schemas.openxmlformats.org/officeDocument/2006/relationships/image" Target="../media/image25.png"/><Relationship Id="rId34" Type="http://schemas.openxmlformats.org/officeDocument/2006/relationships/image" Target="../media/image38.png"/><Relationship Id="rId42" Type="http://schemas.openxmlformats.org/officeDocument/2006/relationships/image" Target="../media/image46.png"/><Relationship Id="rId7" Type="http://schemas.openxmlformats.org/officeDocument/2006/relationships/image" Target="../media/image11.png"/><Relationship Id="rId2" Type="http://schemas.openxmlformats.org/officeDocument/2006/relationships/image" Target="../media/image6.png"/><Relationship Id="rId16" Type="http://schemas.openxmlformats.org/officeDocument/2006/relationships/image" Target="../media/image20.png"/><Relationship Id="rId20" Type="http://schemas.openxmlformats.org/officeDocument/2006/relationships/image" Target="../media/image24.png"/><Relationship Id="rId29" Type="http://schemas.openxmlformats.org/officeDocument/2006/relationships/image" Target="../media/image33.png"/><Relationship Id="rId41" Type="http://schemas.openxmlformats.org/officeDocument/2006/relationships/image" Target="../media/image45.png"/><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image" Target="../media/image15.png"/><Relationship Id="rId24" Type="http://schemas.openxmlformats.org/officeDocument/2006/relationships/image" Target="../media/image28.png"/><Relationship Id="rId32" Type="http://schemas.openxmlformats.org/officeDocument/2006/relationships/image" Target="../media/image36.png"/><Relationship Id="rId37" Type="http://schemas.openxmlformats.org/officeDocument/2006/relationships/image" Target="../media/image41.png"/><Relationship Id="rId40" Type="http://schemas.openxmlformats.org/officeDocument/2006/relationships/image" Target="../media/image44.png"/><Relationship Id="rId5" Type="http://schemas.openxmlformats.org/officeDocument/2006/relationships/image" Target="../media/image9.png"/><Relationship Id="rId15" Type="http://schemas.openxmlformats.org/officeDocument/2006/relationships/image" Target="../media/image19.png"/><Relationship Id="rId23" Type="http://schemas.openxmlformats.org/officeDocument/2006/relationships/image" Target="../media/image27.png"/><Relationship Id="rId28" Type="http://schemas.openxmlformats.org/officeDocument/2006/relationships/image" Target="../media/image32.png"/><Relationship Id="rId36" Type="http://schemas.openxmlformats.org/officeDocument/2006/relationships/image" Target="../media/image40.png"/><Relationship Id="rId10" Type="http://schemas.openxmlformats.org/officeDocument/2006/relationships/image" Target="../media/image14.png"/><Relationship Id="rId19" Type="http://schemas.openxmlformats.org/officeDocument/2006/relationships/image" Target="../media/image23.png"/><Relationship Id="rId31" Type="http://schemas.openxmlformats.org/officeDocument/2006/relationships/image" Target="../media/image35.png"/><Relationship Id="rId4" Type="http://schemas.openxmlformats.org/officeDocument/2006/relationships/image" Target="../media/image8.png"/><Relationship Id="rId9" Type="http://schemas.openxmlformats.org/officeDocument/2006/relationships/image" Target="../media/image13.png"/><Relationship Id="rId14" Type="http://schemas.openxmlformats.org/officeDocument/2006/relationships/image" Target="../media/image18.png"/><Relationship Id="rId22" Type="http://schemas.openxmlformats.org/officeDocument/2006/relationships/image" Target="../media/image26.png"/><Relationship Id="rId27" Type="http://schemas.openxmlformats.org/officeDocument/2006/relationships/image" Target="../media/image31.png"/><Relationship Id="rId30" Type="http://schemas.openxmlformats.org/officeDocument/2006/relationships/image" Target="../media/image34.png"/><Relationship Id="rId35" Type="http://schemas.openxmlformats.org/officeDocument/2006/relationships/image" Target="../media/image39.png"/><Relationship Id="rId8" Type="http://schemas.openxmlformats.org/officeDocument/2006/relationships/image" Target="../media/image12.png"/><Relationship Id="rId3" Type="http://schemas.openxmlformats.org/officeDocument/2006/relationships/image" Target="../media/image7.png"/><Relationship Id="rId12" Type="http://schemas.openxmlformats.org/officeDocument/2006/relationships/image" Target="../media/image16.png"/><Relationship Id="rId17" Type="http://schemas.openxmlformats.org/officeDocument/2006/relationships/image" Target="../media/image21.png"/><Relationship Id="rId25" Type="http://schemas.openxmlformats.org/officeDocument/2006/relationships/image" Target="../media/image29.png"/><Relationship Id="rId33" Type="http://schemas.openxmlformats.org/officeDocument/2006/relationships/image" Target="../media/image37.png"/><Relationship Id="rId38" Type="http://schemas.openxmlformats.org/officeDocument/2006/relationships/image" Target="../media/image42.pn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hyperlink" Target="http://nyc.gov/cto" TargetMode="External"/><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7.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8.jpeg"/><Relationship Id="rId1" Type="http://schemas.openxmlformats.org/officeDocument/2006/relationships/slideMaster" Target="../slideMasters/slideMaster1.xml"/><Relationship Id="rId4" Type="http://schemas.openxmlformats.org/officeDocument/2006/relationships/hyperlink" Target="http://nyc.gov/cto" TargetMode="Externa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9.jpeg"/><Relationship Id="rId1" Type="http://schemas.openxmlformats.org/officeDocument/2006/relationships/slideMaster" Target="../slideMasters/slideMaster1.xml"/><Relationship Id="rId4" Type="http://schemas.openxmlformats.org/officeDocument/2006/relationships/hyperlink" Target="http://nyc.gov/cto" TargetMode="Externa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Cover - Plain/dark">
    <p:spTree>
      <p:nvGrpSpPr>
        <p:cNvPr id="1" name=""/>
        <p:cNvGrpSpPr/>
        <p:nvPr/>
      </p:nvGrpSpPr>
      <p:grpSpPr>
        <a:xfrm>
          <a:off x="0" y="0"/>
          <a:ext cx="0" cy="0"/>
          <a:chOff x="0" y="0"/>
          <a:chExt cx="0" cy="0"/>
        </a:xfrm>
      </p:grpSpPr>
      <p:sp>
        <p:nvSpPr>
          <p:cNvPr id="16" name="Body Level One…"/>
          <p:cNvSpPr txBox="1">
            <a:spLocks noGrp="1"/>
          </p:cNvSpPr>
          <p:nvPr>
            <p:ph type="body" sz="quarter"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Section Cover 2.0">
    <p:spTree>
      <p:nvGrpSpPr>
        <p:cNvPr id="1" name=""/>
        <p:cNvGrpSpPr/>
        <p:nvPr/>
      </p:nvGrpSpPr>
      <p:grpSpPr>
        <a:xfrm>
          <a:off x="0" y="0"/>
          <a:ext cx="0" cy="0"/>
          <a:chOff x="0" y="0"/>
          <a:chExt cx="0" cy="0"/>
        </a:xfrm>
      </p:grpSpPr>
      <p:sp>
        <p:nvSpPr>
          <p:cNvPr id="154"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155" name="Body Level One…"/>
          <p:cNvSpPr txBox="1">
            <a:spLocks noGrp="1"/>
          </p:cNvSpPr>
          <p:nvPr>
            <p:ph type="body" sz="quarter" idx="1"/>
          </p:nvPr>
        </p:nvSpPr>
        <p:spPr>
          <a:xfrm>
            <a:off x="13213350" y="13190601"/>
            <a:ext cx="11051379" cy="431802"/>
          </a:xfrm>
          <a:prstGeom prst="rect">
            <a:avLst/>
          </a:prstGeom>
        </p:spPr>
        <p:txBody>
          <a:bodyPr anchor="t"/>
          <a:lstStyle>
            <a:lvl1pPr algn="r">
              <a:lnSpc>
                <a:spcPct val="130000"/>
              </a:lnSpc>
              <a:defRPr sz="1800" b="1" cap="none" spc="0">
                <a:solidFill>
                  <a:srgbClr val="042D36"/>
                </a:solidFill>
                <a:latin typeface="Space Mono"/>
                <a:ea typeface="Space Mono"/>
                <a:cs typeface="Space Mono"/>
                <a:sym typeface="Space Mono"/>
              </a:defRPr>
            </a:lvl1pPr>
            <a:lvl2pPr algn="r">
              <a:lnSpc>
                <a:spcPct val="130000"/>
              </a:lnSpc>
              <a:defRPr sz="1800" b="1" cap="none" spc="0">
                <a:solidFill>
                  <a:srgbClr val="042D36"/>
                </a:solidFill>
                <a:latin typeface="Space Mono"/>
                <a:ea typeface="Space Mono"/>
                <a:cs typeface="Space Mono"/>
                <a:sym typeface="Space Mono"/>
              </a:defRPr>
            </a:lvl2pPr>
            <a:lvl3pPr algn="r">
              <a:lnSpc>
                <a:spcPct val="130000"/>
              </a:lnSpc>
              <a:defRPr sz="1800" b="1" cap="none" spc="0">
                <a:solidFill>
                  <a:srgbClr val="042D36"/>
                </a:solidFill>
                <a:latin typeface="Space Mono"/>
                <a:ea typeface="Space Mono"/>
                <a:cs typeface="Space Mono"/>
                <a:sym typeface="Space Mono"/>
              </a:defRPr>
            </a:lvl3pPr>
            <a:lvl4pPr algn="r">
              <a:lnSpc>
                <a:spcPct val="130000"/>
              </a:lnSpc>
              <a:defRPr sz="1800" b="1" cap="none" spc="0">
                <a:solidFill>
                  <a:srgbClr val="042D36"/>
                </a:solidFill>
                <a:latin typeface="Space Mono"/>
                <a:ea typeface="Space Mono"/>
                <a:cs typeface="Space Mono"/>
                <a:sym typeface="Space Mono"/>
              </a:defRPr>
            </a:lvl4pPr>
            <a:lvl5pPr algn="r">
              <a:lnSpc>
                <a:spcPct val="130000"/>
              </a:lnSpc>
              <a:defRPr sz="1800" b="1"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156" name="Title of a Section"/>
          <p:cNvSpPr txBox="1">
            <a:spLocks noGrp="1"/>
          </p:cNvSpPr>
          <p:nvPr>
            <p:ph type="body" sz="half" idx="21"/>
          </p:nvPr>
        </p:nvSpPr>
        <p:spPr>
          <a:xfrm>
            <a:off x="6736857" y="1565711"/>
            <a:ext cx="18698953" cy="5458462"/>
          </a:xfrm>
          <a:prstGeom prst="rect">
            <a:avLst/>
          </a:prstGeom>
        </p:spPr>
        <p:txBody>
          <a:bodyPr anchor="t"/>
          <a:lstStyle/>
          <a:p>
            <a:pPr>
              <a:lnSpc>
                <a:spcPct val="90000"/>
              </a:lnSpc>
              <a:defRPr sz="15000" spc="0">
                <a:latin typeface="Space Mono"/>
                <a:ea typeface="Space Mono"/>
                <a:cs typeface="Space Mono"/>
                <a:sym typeface="Space Mono"/>
              </a:defRPr>
            </a:pPr>
            <a:endParaRPr/>
          </a:p>
        </p:txBody>
      </p:sp>
      <p:sp>
        <p:nvSpPr>
          <p:cNvPr id="157" name="01"/>
          <p:cNvSpPr txBox="1">
            <a:spLocks noGrp="1"/>
          </p:cNvSpPr>
          <p:nvPr>
            <p:ph type="body" sz="quarter" idx="22"/>
          </p:nvPr>
        </p:nvSpPr>
        <p:spPr>
          <a:xfrm>
            <a:off x="1251541" y="1587627"/>
            <a:ext cx="3237674" cy="2921002"/>
          </a:xfrm>
          <a:prstGeom prst="rect">
            <a:avLst/>
          </a:prstGeom>
        </p:spPr>
        <p:txBody>
          <a:bodyPr anchor="t"/>
          <a:lstStyle/>
          <a:p>
            <a:pPr>
              <a:defRPr sz="15000" cap="none" spc="0">
                <a:latin typeface="Space Mono"/>
                <a:ea typeface="Space Mono"/>
                <a:cs typeface="Space Mono"/>
                <a:sym typeface="Space Mono"/>
              </a:defRPr>
            </a:pPr>
            <a:endParaRPr/>
          </a:p>
        </p:txBody>
      </p:sp>
      <p:sp>
        <p:nvSpPr>
          <p:cNvPr id="158" name="Rectangle"/>
          <p:cNvSpPr/>
          <p:nvPr/>
        </p:nvSpPr>
        <p:spPr>
          <a:xfrm>
            <a:off x="1251942" y="4294940"/>
            <a:ext cx="2277604" cy="165615"/>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pic>
        <p:nvPicPr>
          <p:cNvPr id="159"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160"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Big Statement">
    <p:bg>
      <p:bgPr>
        <a:solidFill>
          <a:srgbClr val="F6F6F6"/>
        </a:solidFill>
        <a:effectLst/>
      </p:bgPr>
    </p:bg>
    <p:spTree>
      <p:nvGrpSpPr>
        <p:cNvPr id="1" name=""/>
        <p:cNvGrpSpPr/>
        <p:nvPr/>
      </p:nvGrpSpPr>
      <p:grpSpPr>
        <a:xfrm>
          <a:off x="0" y="0"/>
          <a:ext cx="0" cy="0"/>
          <a:chOff x="0" y="0"/>
          <a:chExt cx="0" cy="0"/>
        </a:xfrm>
      </p:grpSpPr>
      <p:sp>
        <p:nvSpPr>
          <p:cNvPr id="167"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68" name="Body Level One…"/>
          <p:cNvSpPr txBox="1">
            <a:spLocks noGrp="1"/>
          </p:cNvSpPr>
          <p:nvPr>
            <p:ph type="body" sz="half" idx="1"/>
          </p:nvPr>
        </p:nvSpPr>
        <p:spPr>
          <a:xfrm>
            <a:off x="1232364" y="1986934"/>
            <a:ext cx="15476434" cy="5038092"/>
          </a:xfrm>
          <a:prstGeom prst="rect">
            <a:avLst/>
          </a:prstGeom>
        </p:spPr>
        <p:txBody>
          <a:bodyPr anchor="t"/>
          <a:lstStyle>
            <a:lvl1pPr>
              <a:lnSpc>
                <a:spcPct val="130000"/>
              </a:lnSpc>
              <a:defRPr sz="14400" cap="none" spc="0">
                <a:solidFill>
                  <a:srgbClr val="042D36"/>
                </a:solidFill>
                <a:latin typeface="Public Sans Regular"/>
                <a:ea typeface="Public Sans Regular"/>
                <a:cs typeface="Public Sans Regular"/>
                <a:sym typeface="Public Sans Regular"/>
              </a:defRPr>
            </a:lvl1pPr>
            <a:lvl2pPr>
              <a:lnSpc>
                <a:spcPct val="130000"/>
              </a:lnSpc>
              <a:defRPr sz="14400" cap="none" spc="0">
                <a:solidFill>
                  <a:srgbClr val="042D36"/>
                </a:solidFill>
                <a:latin typeface="Public Sans Regular"/>
                <a:ea typeface="Public Sans Regular"/>
                <a:cs typeface="Public Sans Regular"/>
                <a:sym typeface="Public Sans Regular"/>
              </a:defRPr>
            </a:lvl2pPr>
            <a:lvl3pPr>
              <a:lnSpc>
                <a:spcPct val="130000"/>
              </a:lnSpc>
              <a:defRPr sz="14400" cap="none" spc="0">
                <a:solidFill>
                  <a:srgbClr val="042D36"/>
                </a:solidFill>
                <a:latin typeface="Public Sans Regular"/>
                <a:ea typeface="Public Sans Regular"/>
                <a:cs typeface="Public Sans Regular"/>
                <a:sym typeface="Public Sans Regular"/>
              </a:defRPr>
            </a:lvl3pPr>
            <a:lvl4pPr>
              <a:lnSpc>
                <a:spcPct val="130000"/>
              </a:lnSpc>
              <a:defRPr sz="14400" cap="none" spc="0">
                <a:solidFill>
                  <a:srgbClr val="042D36"/>
                </a:solidFill>
                <a:latin typeface="Public Sans Regular"/>
                <a:ea typeface="Public Sans Regular"/>
                <a:cs typeface="Public Sans Regular"/>
                <a:sym typeface="Public Sans Regular"/>
              </a:defRPr>
            </a:lvl4pPr>
            <a:lvl5pPr>
              <a:lnSpc>
                <a:spcPct val="130000"/>
              </a:lnSpc>
              <a:defRPr sz="14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169"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170" name="NYC.GOV/CTO"/>
          <p:cNvSpPr txBox="1">
            <a:spLocks noGrp="1"/>
          </p:cNvSpPr>
          <p:nvPr>
            <p:ph type="body" sz="quarter" idx="21"/>
          </p:nvPr>
        </p:nvSpPr>
        <p:spPr>
          <a:xfrm>
            <a:off x="13213350" y="13190601"/>
            <a:ext cx="11051379" cy="431802"/>
          </a:xfrm>
          <a:prstGeom prst="rect">
            <a:avLst/>
          </a:prstGeom>
        </p:spPr>
        <p:txBody>
          <a:bodyPr anchor="t"/>
          <a:lstStyle/>
          <a:p>
            <a:pPr algn="r">
              <a:lnSpc>
                <a:spcPct val="130000"/>
              </a:lnSpc>
              <a:defRPr sz="1800" b="1" cap="none" spc="0">
                <a:solidFill>
                  <a:srgbClr val="042D36"/>
                </a:solidFill>
                <a:latin typeface="Space Mono"/>
                <a:ea typeface="Space Mono"/>
                <a:cs typeface="Space Mono"/>
                <a:sym typeface="Space Mono"/>
              </a:defRPr>
            </a:pPr>
            <a:endParaRPr/>
          </a:p>
        </p:txBody>
      </p:sp>
      <p:pic>
        <p:nvPicPr>
          <p:cNvPr id="171"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172"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Statement copy 1">
    <p:bg>
      <p:bgPr>
        <a:solidFill>
          <a:srgbClr val="F6F6F6"/>
        </a:solidFill>
        <a:effectLst/>
      </p:bgPr>
    </p:bg>
    <p:spTree>
      <p:nvGrpSpPr>
        <p:cNvPr id="1" name=""/>
        <p:cNvGrpSpPr/>
        <p:nvPr/>
      </p:nvGrpSpPr>
      <p:grpSpPr>
        <a:xfrm>
          <a:off x="0" y="0"/>
          <a:ext cx="0" cy="0"/>
          <a:chOff x="0" y="0"/>
          <a:chExt cx="0" cy="0"/>
        </a:xfrm>
      </p:grpSpPr>
      <p:sp>
        <p:nvSpPr>
          <p:cNvPr id="179"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80" name="Body Level One…"/>
          <p:cNvSpPr txBox="1">
            <a:spLocks noGrp="1"/>
          </p:cNvSpPr>
          <p:nvPr>
            <p:ph type="body" idx="1"/>
          </p:nvPr>
        </p:nvSpPr>
        <p:spPr>
          <a:xfrm>
            <a:off x="7846635" y="2281093"/>
            <a:ext cx="15319540" cy="8849364"/>
          </a:xfrm>
          <a:prstGeom prst="rect">
            <a:avLst/>
          </a:prstGeom>
        </p:spPr>
        <p:txBody>
          <a:bodyPr anchor="t"/>
          <a:lstStyle>
            <a:lvl1pPr>
              <a:lnSpc>
                <a:spcPct val="120000"/>
              </a:lnSpc>
              <a:defRPr sz="7200" cap="none" spc="0">
                <a:solidFill>
                  <a:srgbClr val="042D36"/>
                </a:solidFill>
                <a:latin typeface="Public Sans Regular"/>
                <a:ea typeface="Public Sans Regular"/>
                <a:cs typeface="Public Sans Regular"/>
                <a:sym typeface="Public Sans Regular"/>
              </a:defRPr>
            </a:lvl1pPr>
            <a:lvl2pPr>
              <a:lnSpc>
                <a:spcPct val="120000"/>
              </a:lnSpc>
              <a:defRPr sz="7200" cap="none" spc="0">
                <a:solidFill>
                  <a:srgbClr val="042D36"/>
                </a:solidFill>
                <a:latin typeface="Public Sans Regular"/>
                <a:ea typeface="Public Sans Regular"/>
                <a:cs typeface="Public Sans Regular"/>
                <a:sym typeface="Public Sans Regular"/>
              </a:defRPr>
            </a:lvl2pPr>
            <a:lvl3pPr>
              <a:lnSpc>
                <a:spcPct val="120000"/>
              </a:lnSpc>
              <a:defRPr sz="7200" cap="none" spc="0">
                <a:solidFill>
                  <a:srgbClr val="042D36"/>
                </a:solidFill>
                <a:latin typeface="Public Sans Regular"/>
                <a:ea typeface="Public Sans Regular"/>
                <a:cs typeface="Public Sans Regular"/>
                <a:sym typeface="Public Sans Regular"/>
              </a:defRPr>
            </a:lvl3pPr>
            <a:lvl4pPr>
              <a:lnSpc>
                <a:spcPct val="120000"/>
              </a:lnSpc>
              <a:defRPr sz="7200" cap="none" spc="0">
                <a:solidFill>
                  <a:srgbClr val="042D36"/>
                </a:solidFill>
                <a:latin typeface="Public Sans Regular"/>
                <a:ea typeface="Public Sans Regular"/>
                <a:cs typeface="Public Sans Regular"/>
                <a:sym typeface="Public Sans Regular"/>
              </a:defRPr>
            </a:lvl4pPr>
            <a:lvl5pPr>
              <a:lnSpc>
                <a:spcPct val="120000"/>
              </a:lnSpc>
              <a:defRPr sz="72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181"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182" name="NYC.GOV/CTO"/>
          <p:cNvSpPr txBox="1">
            <a:spLocks noGrp="1"/>
          </p:cNvSpPr>
          <p:nvPr>
            <p:ph type="body" sz="quarter" idx="21"/>
          </p:nvPr>
        </p:nvSpPr>
        <p:spPr>
          <a:xfrm>
            <a:off x="13213350" y="13190601"/>
            <a:ext cx="11051379" cy="431802"/>
          </a:xfrm>
          <a:prstGeom prst="rect">
            <a:avLst/>
          </a:prstGeom>
        </p:spPr>
        <p:txBody>
          <a:bodyPr anchor="t"/>
          <a:lstStyle/>
          <a:p>
            <a:pPr algn="r">
              <a:lnSpc>
                <a:spcPct val="130000"/>
              </a:lnSpc>
              <a:defRPr sz="1800" b="1" cap="none" spc="0">
                <a:solidFill>
                  <a:srgbClr val="042D36"/>
                </a:solidFill>
                <a:latin typeface="Space Mono"/>
                <a:ea typeface="Space Mono"/>
                <a:cs typeface="Space Mono"/>
                <a:sym typeface="Space Mono"/>
              </a:defRPr>
            </a:pPr>
            <a:endParaRPr/>
          </a:p>
        </p:txBody>
      </p:sp>
      <p:sp>
        <p:nvSpPr>
          <p:cNvPr id="183" name="LOREM IPSUM DOLOR SIT AMET"/>
          <p:cNvSpPr txBox="1">
            <a:spLocks noGrp="1"/>
          </p:cNvSpPr>
          <p:nvPr>
            <p:ph type="body" sz="quarter" idx="22"/>
          </p:nvPr>
        </p:nvSpPr>
        <p:spPr>
          <a:xfrm>
            <a:off x="1239220" y="2415027"/>
            <a:ext cx="5120577" cy="1221742"/>
          </a:xfrm>
          <a:prstGeom prst="rect">
            <a:avLst/>
          </a:prstGeom>
        </p:spPr>
        <p:txBody>
          <a:bodyPr anchor="t"/>
          <a:lstStyle/>
          <a:p>
            <a:pPr>
              <a:lnSpc>
                <a:spcPct val="110000"/>
              </a:lnSpc>
              <a:defRPr sz="3600" spc="0">
                <a:solidFill>
                  <a:srgbClr val="042D36"/>
                </a:solidFill>
                <a:latin typeface="Public Sans Regular"/>
                <a:ea typeface="Public Sans Regular"/>
                <a:cs typeface="Public Sans Regular"/>
                <a:sym typeface="Public Sans Regular"/>
              </a:defRPr>
            </a:pPr>
            <a:endParaRPr/>
          </a:p>
        </p:txBody>
      </p:sp>
      <p:pic>
        <p:nvPicPr>
          <p:cNvPr id="184"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185"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Statement 2.0">
    <p:bg>
      <p:bgPr>
        <a:solidFill>
          <a:srgbClr val="F6F6F6"/>
        </a:solidFill>
        <a:effectLst/>
      </p:bgPr>
    </p:bg>
    <p:spTree>
      <p:nvGrpSpPr>
        <p:cNvPr id="1" name=""/>
        <p:cNvGrpSpPr/>
        <p:nvPr/>
      </p:nvGrpSpPr>
      <p:grpSpPr>
        <a:xfrm>
          <a:off x="0" y="0"/>
          <a:ext cx="0" cy="0"/>
          <a:chOff x="0" y="0"/>
          <a:chExt cx="0" cy="0"/>
        </a:xfrm>
      </p:grpSpPr>
      <p:sp>
        <p:nvSpPr>
          <p:cNvPr id="192"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93" name="Body Level One…"/>
          <p:cNvSpPr txBox="1">
            <a:spLocks noGrp="1"/>
          </p:cNvSpPr>
          <p:nvPr>
            <p:ph type="body" sz="half" idx="1"/>
          </p:nvPr>
        </p:nvSpPr>
        <p:spPr>
          <a:xfrm>
            <a:off x="7846635" y="2281093"/>
            <a:ext cx="15319540" cy="5969003"/>
          </a:xfrm>
          <a:prstGeom prst="rect">
            <a:avLst/>
          </a:prstGeom>
        </p:spPr>
        <p:txBody>
          <a:bodyPr anchor="t"/>
          <a:lstStyle>
            <a:lvl1pPr>
              <a:lnSpc>
                <a:spcPct val="120000"/>
              </a:lnSpc>
              <a:defRPr sz="5600" cap="none" spc="0">
                <a:solidFill>
                  <a:srgbClr val="042D36"/>
                </a:solidFill>
                <a:latin typeface="Public Sans Regular"/>
                <a:ea typeface="Public Sans Regular"/>
                <a:cs typeface="Public Sans Regular"/>
                <a:sym typeface="Public Sans Regular"/>
              </a:defRPr>
            </a:lvl1pPr>
            <a:lvl2pPr>
              <a:lnSpc>
                <a:spcPct val="120000"/>
              </a:lnSpc>
              <a:defRPr sz="5600" cap="none" spc="0">
                <a:solidFill>
                  <a:srgbClr val="042D36"/>
                </a:solidFill>
                <a:latin typeface="Public Sans Regular"/>
                <a:ea typeface="Public Sans Regular"/>
                <a:cs typeface="Public Sans Regular"/>
                <a:sym typeface="Public Sans Regular"/>
              </a:defRPr>
            </a:lvl2pPr>
            <a:lvl3pPr>
              <a:lnSpc>
                <a:spcPct val="120000"/>
              </a:lnSpc>
              <a:defRPr sz="5600" cap="none" spc="0">
                <a:solidFill>
                  <a:srgbClr val="042D36"/>
                </a:solidFill>
                <a:latin typeface="Public Sans Regular"/>
                <a:ea typeface="Public Sans Regular"/>
                <a:cs typeface="Public Sans Regular"/>
                <a:sym typeface="Public Sans Regular"/>
              </a:defRPr>
            </a:lvl3pPr>
            <a:lvl4pPr>
              <a:lnSpc>
                <a:spcPct val="120000"/>
              </a:lnSpc>
              <a:defRPr sz="5600" cap="none" spc="0">
                <a:solidFill>
                  <a:srgbClr val="042D36"/>
                </a:solidFill>
                <a:latin typeface="Public Sans Regular"/>
                <a:ea typeface="Public Sans Regular"/>
                <a:cs typeface="Public Sans Regular"/>
                <a:sym typeface="Public Sans Regular"/>
              </a:defRPr>
            </a:lvl4pPr>
            <a:lvl5pPr>
              <a:lnSpc>
                <a:spcPct val="120000"/>
              </a:lnSpc>
              <a:defRPr sz="56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194"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195" name="NYC.GOV/CTO"/>
          <p:cNvSpPr txBox="1">
            <a:spLocks noGrp="1"/>
          </p:cNvSpPr>
          <p:nvPr>
            <p:ph type="body" sz="quarter" idx="21"/>
          </p:nvPr>
        </p:nvSpPr>
        <p:spPr>
          <a:xfrm>
            <a:off x="13213350" y="13190601"/>
            <a:ext cx="11051379" cy="431802"/>
          </a:xfrm>
          <a:prstGeom prst="rect">
            <a:avLst/>
          </a:prstGeom>
        </p:spPr>
        <p:txBody>
          <a:bodyPr anchor="t"/>
          <a:lstStyle/>
          <a:p>
            <a:pPr algn="r">
              <a:lnSpc>
                <a:spcPct val="130000"/>
              </a:lnSpc>
              <a:defRPr sz="1800" b="1" cap="none" spc="0">
                <a:solidFill>
                  <a:srgbClr val="042D36"/>
                </a:solidFill>
                <a:latin typeface="Space Mono"/>
                <a:ea typeface="Space Mono"/>
                <a:cs typeface="Space Mono"/>
                <a:sym typeface="Space Mono"/>
              </a:defRPr>
            </a:pPr>
            <a:endParaRPr/>
          </a:p>
        </p:txBody>
      </p:sp>
      <p:sp>
        <p:nvSpPr>
          <p:cNvPr id="196" name="LOREM IPSUM DOLOR SIT AMET"/>
          <p:cNvSpPr txBox="1">
            <a:spLocks noGrp="1"/>
          </p:cNvSpPr>
          <p:nvPr>
            <p:ph type="body" sz="quarter" idx="22"/>
          </p:nvPr>
        </p:nvSpPr>
        <p:spPr>
          <a:xfrm>
            <a:off x="1239220" y="2415027"/>
            <a:ext cx="5120577" cy="1221742"/>
          </a:xfrm>
          <a:prstGeom prst="rect">
            <a:avLst/>
          </a:prstGeom>
        </p:spPr>
        <p:txBody>
          <a:bodyPr anchor="t"/>
          <a:lstStyle/>
          <a:p>
            <a:pPr>
              <a:lnSpc>
                <a:spcPct val="110000"/>
              </a:lnSpc>
              <a:defRPr sz="3600" spc="0">
                <a:solidFill>
                  <a:srgbClr val="042D36"/>
                </a:solidFill>
                <a:latin typeface="Public Sans Regular"/>
                <a:ea typeface="Public Sans Regular"/>
                <a:cs typeface="Public Sans Regular"/>
                <a:sym typeface="Public Sans Regular"/>
              </a:defRPr>
            </a:pPr>
            <a:endParaRPr/>
          </a:p>
        </p:txBody>
      </p:sp>
      <p:pic>
        <p:nvPicPr>
          <p:cNvPr id="197"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198"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Single Column Text">
    <p:bg>
      <p:bgPr>
        <a:solidFill>
          <a:srgbClr val="F6F6F6"/>
        </a:solidFill>
        <a:effectLst/>
      </p:bgPr>
    </p:bg>
    <p:spTree>
      <p:nvGrpSpPr>
        <p:cNvPr id="1" name=""/>
        <p:cNvGrpSpPr/>
        <p:nvPr/>
      </p:nvGrpSpPr>
      <p:grpSpPr>
        <a:xfrm>
          <a:off x="0" y="0"/>
          <a:ext cx="0" cy="0"/>
          <a:chOff x="0" y="0"/>
          <a:chExt cx="0" cy="0"/>
        </a:xfrm>
      </p:grpSpPr>
      <p:sp>
        <p:nvSpPr>
          <p:cNvPr id="205" name="Body Level One…"/>
          <p:cNvSpPr txBox="1">
            <a:spLocks noGrp="1"/>
          </p:cNvSpPr>
          <p:nvPr>
            <p:ph type="body" sz="quarter" idx="1"/>
          </p:nvPr>
        </p:nvSpPr>
        <p:spPr>
          <a:xfrm>
            <a:off x="7846635" y="2281093"/>
            <a:ext cx="15319540" cy="3931922"/>
          </a:xfrm>
          <a:prstGeom prst="rect">
            <a:avLst/>
          </a:prstGeom>
        </p:spPr>
        <p:txBody>
          <a:bodyPr anchor="t"/>
          <a:lstStyle>
            <a:lvl1pPr>
              <a:lnSpc>
                <a:spcPct val="120000"/>
              </a:lnSpc>
              <a:defRPr sz="4400" cap="none" spc="0">
                <a:solidFill>
                  <a:srgbClr val="042D36"/>
                </a:solidFill>
                <a:latin typeface="Public Sans Regular"/>
                <a:ea typeface="Public Sans Regular"/>
                <a:cs typeface="Public Sans Regular"/>
                <a:sym typeface="Public Sans Regular"/>
              </a:defRPr>
            </a:lvl1pPr>
            <a:lvl2pPr>
              <a:lnSpc>
                <a:spcPct val="120000"/>
              </a:lnSpc>
              <a:defRPr sz="4400" cap="none" spc="0">
                <a:solidFill>
                  <a:srgbClr val="042D36"/>
                </a:solidFill>
                <a:latin typeface="Public Sans Regular"/>
                <a:ea typeface="Public Sans Regular"/>
                <a:cs typeface="Public Sans Regular"/>
                <a:sym typeface="Public Sans Regular"/>
              </a:defRPr>
            </a:lvl2pPr>
            <a:lvl3pPr>
              <a:lnSpc>
                <a:spcPct val="120000"/>
              </a:lnSpc>
              <a:defRPr sz="4400" cap="none" spc="0">
                <a:solidFill>
                  <a:srgbClr val="042D36"/>
                </a:solidFill>
                <a:latin typeface="Public Sans Regular"/>
                <a:ea typeface="Public Sans Regular"/>
                <a:cs typeface="Public Sans Regular"/>
                <a:sym typeface="Public Sans Regular"/>
              </a:defRPr>
            </a:lvl3pPr>
            <a:lvl4pPr>
              <a:lnSpc>
                <a:spcPct val="120000"/>
              </a:lnSpc>
              <a:defRPr sz="4400" cap="none" spc="0">
                <a:solidFill>
                  <a:srgbClr val="042D36"/>
                </a:solidFill>
                <a:latin typeface="Public Sans Regular"/>
                <a:ea typeface="Public Sans Regular"/>
                <a:cs typeface="Public Sans Regular"/>
                <a:sym typeface="Public Sans Regular"/>
              </a:defRPr>
            </a:lvl4pPr>
            <a:lvl5pPr>
              <a:lnSpc>
                <a:spcPct val="120000"/>
              </a:lnSpc>
              <a:defRPr sz="4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206"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207" name="LOREM IPSUM DOLOR SIT AMET"/>
          <p:cNvSpPr txBox="1">
            <a:spLocks noGrp="1"/>
          </p:cNvSpPr>
          <p:nvPr>
            <p:ph type="body" sz="quarter" idx="21"/>
          </p:nvPr>
        </p:nvSpPr>
        <p:spPr>
          <a:xfrm>
            <a:off x="1239220" y="2415027"/>
            <a:ext cx="5120577" cy="1221742"/>
          </a:xfrm>
          <a:prstGeom prst="rect">
            <a:avLst/>
          </a:prstGeom>
        </p:spPr>
        <p:txBody>
          <a:bodyPr anchor="t"/>
          <a:lstStyle/>
          <a:p>
            <a:pPr>
              <a:lnSpc>
                <a:spcPct val="110000"/>
              </a:lnSpc>
              <a:defRPr sz="3600" spc="0">
                <a:solidFill>
                  <a:srgbClr val="042D36"/>
                </a:solidFill>
                <a:latin typeface="Public Sans Regular"/>
                <a:ea typeface="Public Sans Regular"/>
                <a:cs typeface="Public Sans Regular"/>
                <a:sym typeface="Public Sans Regular"/>
              </a:defRPr>
            </a:pPr>
            <a:endParaRPr/>
          </a:p>
        </p:txBody>
      </p:sp>
      <p:sp>
        <p:nvSpPr>
          <p:cNvPr id="208"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209" name="NYC.GOV/CTO"/>
          <p:cNvSpPr txBox="1">
            <a:spLocks noGrp="1"/>
          </p:cNvSpPr>
          <p:nvPr>
            <p:ph type="body" sz="quarter" idx="22"/>
          </p:nvPr>
        </p:nvSpPr>
        <p:spPr>
          <a:xfrm>
            <a:off x="13213350" y="13190601"/>
            <a:ext cx="11051379" cy="431802"/>
          </a:xfrm>
          <a:prstGeom prst="rect">
            <a:avLst/>
          </a:prstGeom>
        </p:spPr>
        <p:txBody>
          <a:bodyPr anchor="t"/>
          <a:lstStyle/>
          <a:p>
            <a:pPr algn="r">
              <a:lnSpc>
                <a:spcPct val="130000"/>
              </a:lnSpc>
              <a:defRPr sz="1800" b="1" cap="none" spc="0">
                <a:solidFill>
                  <a:srgbClr val="042D36"/>
                </a:solidFill>
                <a:latin typeface="Space Mono"/>
                <a:ea typeface="Space Mono"/>
                <a:cs typeface="Space Mono"/>
                <a:sym typeface="Space Mono"/>
              </a:defRPr>
            </a:pPr>
            <a:endParaRPr/>
          </a:p>
        </p:txBody>
      </p:sp>
      <p:pic>
        <p:nvPicPr>
          <p:cNvPr id="210"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211"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2-Column Text 3.0">
    <p:bg>
      <p:bgPr>
        <a:solidFill>
          <a:srgbClr val="F6F6F6"/>
        </a:solidFill>
        <a:effectLst/>
      </p:bgPr>
    </p:bg>
    <p:spTree>
      <p:nvGrpSpPr>
        <p:cNvPr id="1" name=""/>
        <p:cNvGrpSpPr/>
        <p:nvPr/>
      </p:nvGrpSpPr>
      <p:grpSpPr>
        <a:xfrm>
          <a:off x="0" y="0"/>
          <a:ext cx="0" cy="0"/>
          <a:chOff x="0" y="0"/>
          <a:chExt cx="0" cy="0"/>
        </a:xfrm>
      </p:grpSpPr>
      <p:sp>
        <p:nvSpPr>
          <p:cNvPr id="218"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219" name="Body Level One…"/>
          <p:cNvSpPr txBox="1">
            <a:spLocks noGrp="1"/>
          </p:cNvSpPr>
          <p:nvPr>
            <p:ph type="body" sz="quarter" idx="1"/>
          </p:nvPr>
        </p:nvSpPr>
        <p:spPr>
          <a:xfrm>
            <a:off x="1251542" y="2192193"/>
            <a:ext cx="10903957" cy="3340103"/>
          </a:xfrm>
          <a:prstGeom prst="rect">
            <a:avLst/>
          </a:prstGeom>
        </p:spPr>
        <p:txBody>
          <a:bodyPr anchor="t"/>
          <a:lstStyle>
            <a:lvl1pPr>
              <a:lnSpc>
                <a:spcPct val="120000"/>
              </a:lnSpc>
              <a:defRPr sz="6400" cap="none" spc="0">
                <a:solidFill>
                  <a:srgbClr val="042D36"/>
                </a:solidFill>
                <a:latin typeface="Public Sans Regular"/>
                <a:ea typeface="Public Sans Regular"/>
                <a:cs typeface="Public Sans Regular"/>
                <a:sym typeface="Public Sans Regular"/>
              </a:defRPr>
            </a:lvl1pPr>
            <a:lvl2pPr>
              <a:lnSpc>
                <a:spcPct val="120000"/>
              </a:lnSpc>
              <a:defRPr sz="6400" cap="none" spc="0">
                <a:solidFill>
                  <a:srgbClr val="042D36"/>
                </a:solidFill>
                <a:latin typeface="Public Sans Regular"/>
                <a:ea typeface="Public Sans Regular"/>
                <a:cs typeface="Public Sans Regular"/>
                <a:sym typeface="Public Sans Regular"/>
              </a:defRPr>
            </a:lvl2pPr>
            <a:lvl3pPr>
              <a:lnSpc>
                <a:spcPct val="120000"/>
              </a:lnSpc>
              <a:defRPr sz="6400" cap="none" spc="0">
                <a:solidFill>
                  <a:srgbClr val="042D36"/>
                </a:solidFill>
                <a:latin typeface="Public Sans Regular"/>
                <a:ea typeface="Public Sans Regular"/>
                <a:cs typeface="Public Sans Regular"/>
                <a:sym typeface="Public Sans Regular"/>
              </a:defRPr>
            </a:lvl3pPr>
            <a:lvl4pPr>
              <a:lnSpc>
                <a:spcPct val="120000"/>
              </a:lnSpc>
              <a:defRPr sz="6400" cap="none" spc="0">
                <a:solidFill>
                  <a:srgbClr val="042D36"/>
                </a:solidFill>
                <a:latin typeface="Public Sans Regular"/>
                <a:ea typeface="Public Sans Regular"/>
                <a:cs typeface="Public Sans Regular"/>
                <a:sym typeface="Public Sans Regular"/>
              </a:defRPr>
            </a:lvl4pPr>
            <a:lvl5pPr>
              <a:lnSpc>
                <a:spcPct val="120000"/>
              </a:lnSpc>
              <a:defRPr sz="6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220" name="Lorem ipsum dolor sit amet, consectetur adipiscing elit, sed do eiusmod tempor incididunt ut labore et dolore magna aliqua. Ut enim ad minim veniam, quis nostrud exercitation ullamco laboris nisi ut aliquip ex ea…"/>
          <p:cNvSpPr txBox="1">
            <a:spLocks noGrp="1"/>
          </p:cNvSpPr>
          <p:nvPr>
            <p:ph type="body" sz="quarter" idx="21"/>
          </p:nvPr>
        </p:nvSpPr>
        <p:spPr>
          <a:xfrm>
            <a:off x="12760218" y="3369778"/>
            <a:ext cx="9826226" cy="270002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221" name="Lorem Ipsum Dolor Sit"/>
          <p:cNvSpPr txBox="1">
            <a:spLocks noGrp="1"/>
          </p:cNvSpPr>
          <p:nvPr>
            <p:ph type="body" sz="quarter" idx="22"/>
          </p:nvPr>
        </p:nvSpPr>
        <p:spPr>
          <a:xfrm>
            <a:off x="12737710" y="2433330"/>
            <a:ext cx="8388430"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222" name="Lorem ipsum dolor sit amet, consectetur adipiscing elit, sed do eiusmod tempor incididunt ut labore et dolore magna aliqua. Ut enim ad minim veniam, quis nostrud exercitation ullamco laboris nisi ut aliquip ex ea…"/>
          <p:cNvSpPr txBox="1">
            <a:spLocks noGrp="1"/>
          </p:cNvSpPr>
          <p:nvPr>
            <p:ph type="body" sz="quarter" idx="23"/>
          </p:nvPr>
        </p:nvSpPr>
        <p:spPr>
          <a:xfrm>
            <a:off x="12760218" y="7850327"/>
            <a:ext cx="9826226" cy="270002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223" name="Lorem Ipsum Dolor Sit"/>
          <p:cNvSpPr txBox="1">
            <a:spLocks noGrp="1"/>
          </p:cNvSpPr>
          <p:nvPr>
            <p:ph type="body" sz="quarter" idx="24"/>
          </p:nvPr>
        </p:nvSpPr>
        <p:spPr>
          <a:xfrm>
            <a:off x="12737710" y="6913881"/>
            <a:ext cx="8388430"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224"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225"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cap="all">
                <a:latin typeface="Space Mono"/>
                <a:ea typeface="Space Mono"/>
                <a:cs typeface="Space Mono"/>
                <a:sym typeface="Space Mono"/>
              </a:defRPr>
            </a:lvl1pPr>
          </a:lstStyle>
          <a:p>
            <a:r>
              <a:t>NYC.GOV/CTO</a:t>
            </a:r>
          </a:p>
        </p:txBody>
      </p:sp>
      <p:pic>
        <p:nvPicPr>
          <p:cNvPr id="226"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227"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2-Column Text 3.0 copy">
    <p:bg>
      <p:bgPr>
        <a:solidFill>
          <a:srgbClr val="F6F6F6"/>
        </a:solidFill>
        <a:effectLst/>
      </p:bgPr>
    </p:bg>
    <p:spTree>
      <p:nvGrpSpPr>
        <p:cNvPr id="1" name=""/>
        <p:cNvGrpSpPr/>
        <p:nvPr/>
      </p:nvGrpSpPr>
      <p:grpSpPr>
        <a:xfrm>
          <a:off x="0" y="0"/>
          <a:ext cx="0" cy="0"/>
          <a:chOff x="0" y="0"/>
          <a:chExt cx="0" cy="0"/>
        </a:xfrm>
      </p:grpSpPr>
      <p:sp>
        <p:nvSpPr>
          <p:cNvPr id="234"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235" name="Body Level One…"/>
          <p:cNvSpPr txBox="1">
            <a:spLocks noGrp="1"/>
          </p:cNvSpPr>
          <p:nvPr>
            <p:ph type="body" sz="quarter" idx="1"/>
          </p:nvPr>
        </p:nvSpPr>
        <p:spPr>
          <a:xfrm>
            <a:off x="12760218" y="3369778"/>
            <a:ext cx="9826226" cy="2700022"/>
          </a:xfrm>
          <a:prstGeom prst="rect">
            <a:avLst/>
          </a:prstGeom>
        </p:spPr>
        <p:txBody>
          <a:bodyPr anchor="t"/>
          <a:lstStyle>
            <a:lvl1pPr algn="ctr">
              <a:lnSpc>
                <a:spcPct val="100000"/>
              </a:lnSpc>
              <a:defRPr sz="5400" cap="none" spc="0">
                <a:solidFill>
                  <a:srgbClr val="000000"/>
                </a:solidFill>
                <a:latin typeface="+mn-lt"/>
                <a:ea typeface="+mn-ea"/>
                <a:cs typeface="+mn-cs"/>
                <a:sym typeface="Helvetica Neue"/>
              </a:defRPr>
            </a:lvl1pPr>
            <a:lvl2pPr algn="ctr">
              <a:lnSpc>
                <a:spcPct val="100000"/>
              </a:lnSpc>
              <a:defRPr sz="5400" cap="none" spc="0">
                <a:solidFill>
                  <a:srgbClr val="000000"/>
                </a:solidFill>
                <a:latin typeface="+mn-lt"/>
                <a:ea typeface="+mn-ea"/>
                <a:cs typeface="+mn-cs"/>
                <a:sym typeface="Helvetica Neue"/>
              </a:defRPr>
            </a:lvl2pPr>
            <a:lvl3pPr algn="ctr">
              <a:lnSpc>
                <a:spcPct val="100000"/>
              </a:lnSpc>
              <a:defRPr sz="5400" cap="none" spc="0">
                <a:solidFill>
                  <a:srgbClr val="000000"/>
                </a:solidFill>
                <a:latin typeface="+mn-lt"/>
                <a:ea typeface="+mn-ea"/>
                <a:cs typeface="+mn-cs"/>
                <a:sym typeface="Helvetica Neue"/>
              </a:defRPr>
            </a:lvl3pPr>
            <a:lvl4pPr algn="ctr">
              <a:lnSpc>
                <a:spcPct val="100000"/>
              </a:lnSpc>
              <a:defRPr sz="5400" cap="none" spc="0">
                <a:solidFill>
                  <a:srgbClr val="000000"/>
                </a:solidFill>
                <a:latin typeface="+mn-lt"/>
                <a:ea typeface="+mn-ea"/>
                <a:cs typeface="+mn-cs"/>
                <a:sym typeface="Helvetica Neue"/>
              </a:defRPr>
            </a:lvl4pPr>
            <a:lvl5pPr algn="ctr">
              <a:lnSpc>
                <a:spcPct val="100000"/>
              </a:lnSpc>
              <a:defRPr sz="5400" cap="none" spc="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36" name="Lorem Ipsum Dolor Sit"/>
          <p:cNvSpPr txBox="1">
            <a:spLocks noGrp="1"/>
          </p:cNvSpPr>
          <p:nvPr>
            <p:ph type="body" sz="quarter" idx="21"/>
          </p:nvPr>
        </p:nvSpPr>
        <p:spPr>
          <a:xfrm>
            <a:off x="12737710" y="2433330"/>
            <a:ext cx="8388430"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237" name="Lorem ipsum dolor sit amet, consectetur adipiscing elit, sed do eiusmod tempor incididunt ut labore et dolore magna aliqua. Ut enim ad minim veniam, quis nostrud exercitation ullamco laboris nisi ut aliquip ex ea…"/>
          <p:cNvSpPr txBox="1">
            <a:spLocks noGrp="1"/>
          </p:cNvSpPr>
          <p:nvPr>
            <p:ph type="body" sz="quarter" idx="22"/>
          </p:nvPr>
        </p:nvSpPr>
        <p:spPr>
          <a:xfrm>
            <a:off x="12760218" y="7850327"/>
            <a:ext cx="9826226" cy="270002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238" name="Lorem Ipsum Dolor Sit"/>
          <p:cNvSpPr txBox="1">
            <a:spLocks noGrp="1"/>
          </p:cNvSpPr>
          <p:nvPr>
            <p:ph type="body" sz="quarter" idx="23"/>
          </p:nvPr>
        </p:nvSpPr>
        <p:spPr>
          <a:xfrm>
            <a:off x="12737710" y="6913881"/>
            <a:ext cx="8388430"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239" name="Lorem ipsum dolor sit amet"/>
          <p:cNvSpPr txBox="1">
            <a:spLocks noGrp="1"/>
          </p:cNvSpPr>
          <p:nvPr>
            <p:ph type="body" sz="quarter" idx="24"/>
          </p:nvPr>
        </p:nvSpPr>
        <p:spPr>
          <a:xfrm>
            <a:off x="1251541" y="2129530"/>
            <a:ext cx="8056421" cy="3139442"/>
          </a:xfrm>
          <a:prstGeom prst="rect">
            <a:avLst/>
          </a:prstGeom>
        </p:spPr>
        <p:txBody>
          <a:bodyPr anchor="t"/>
          <a:lstStyle/>
          <a:p>
            <a:pPr>
              <a:lnSpc>
                <a:spcPct val="130000"/>
              </a:lnSpc>
              <a:defRPr sz="8800" cap="none" spc="0">
                <a:solidFill>
                  <a:srgbClr val="042D36"/>
                </a:solidFill>
                <a:latin typeface="Public Sans Regular"/>
                <a:ea typeface="Public Sans Regular"/>
                <a:cs typeface="Public Sans Regular"/>
                <a:sym typeface="Public Sans Regular"/>
              </a:defRPr>
            </a:pPr>
            <a:endParaRPr/>
          </a:p>
        </p:txBody>
      </p:sp>
      <p:sp>
        <p:nvSpPr>
          <p:cNvPr id="240"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241"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cap="all">
                <a:latin typeface="Space Mono"/>
                <a:ea typeface="Space Mono"/>
                <a:cs typeface="Space Mono"/>
                <a:sym typeface="Space Mono"/>
              </a:defRPr>
            </a:lvl1pPr>
          </a:lstStyle>
          <a:p>
            <a:r>
              <a:t>NYC.GOV/CTO</a:t>
            </a:r>
          </a:p>
        </p:txBody>
      </p:sp>
      <p:pic>
        <p:nvPicPr>
          <p:cNvPr id="242"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243"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2-Column Text">
    <p:bg>
      <p:bgPr>
        <a:solidFill>
          <a:srgbClr val="F6F6F6"/>
        </a:solidFill>
        <a:effectLst/>
      </p:bgPr>
    </p:bg>
    <p:spTree>
      <p:nvGrpSpPr>
        <p:cNvPr id="1" name=""/>
        <p:cNvGrpSpPr/>
        <p:nvPr/>
      </p:nvGrpSpPr>
      <p:grpSpPr>
        <a:xfrm>
          <a:off x="0" y="0"/>
          <a:ext cx="0" cy="0"/>
          <a:chOff x="0" y="0"/>
          <a:chExt cx="0" cy="0"/>
        </a:xfrm>
      </p:grpSpPr>
      <p:sp>
        <p:nvSpPr>
          <p:cNvPr id="250"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251" name="Square"/>
          <p:cNvSpPr/>
          <p:nvPr/>
        </p:nvSpPr>
        <p:spPr>
          <a:xfrm>
            <a:off x="13156550" y="-971616"/>
            <a:ext cx="558802" cy="558802"/>
          </a:xfrm>
          <a:prstGeom prst="rect">
            <a:avLst/>
          </a:prstGeom>
          <a:solidFill>
            <a:schemeClr val="accent1"/>
          </a:solidFill>
          <a:ln w="12700">
            <a:miter lim="400000"/>
          </a:ln>
        </p:spPr>
        <p:txBody>
          <a:bodyPr lIns="0" tIns="0" rIns="0" bIns="0" anchor="ctr"/>
          <a:lstStyle/>
          <a:p>
            <a:pPr algn="ctr">
              <a:lnSpc>
                <a:spcPct val="100000"/>
              </a:lnSpc>
              <a:defRPr sz="3200">
                <a:solidFill>
                  <a:srgbClr val="FFFFFF"/>
                </a:solidFill>
              </a:defRPr>
            </a:pPr>
            <a:endParaRPr/>
          </a:p>
        </p:txBody>
      </p:sp>
      <p:sp>
        <p:nvSpPr>
          <p:cNvPr id="252" name="Body Level One…"/>
          <p:cNvSpPr txBox="1">
            <a:spLocks noGrp="1"/>
          </p:cNvSpPr>
          <p:nvPr>
            <p:ph type="body" sz="quarter" idx="1"/>
          </p:nvPr>
        </p:nvSpPr>
        <p:spPr>
          <a:xfrm>
            <a:off x="1251542" y="2129530"/>
            <a:ext cx="8056420" cy="3139442"/>
          </a:xfrm>
          <a:prstGeom prst="rect">
            <a:avLst/>
          </a:prstGeom>
        </p:spPr>
        <p:txBody>
          <a:bodyPr anchor="t"/>
          <a:lstStyle>
            <a:lvl1pPr>
              <a:lnSpc>
                <a:spcPct val="130000"/>
              </a:lnSpc>
              <a:defRPr sz="8800" cap="none" spc="0">
                <a:solidFill>
                  <a:srgbClr val="042D36"/>
                </a:solidFill>
                <a:latin typeface="Public Sans Regular"/>
                <a:ea typeface="Public Sans Regular"/>
                <a:cs typeface="Public Sans Regular"/>
                <a:sym typeface="Public Sans Regular"/>
              </a:defRPr>
            </a:lvl1pPr>
            <a:lvl2pPr>
              <a:lnSpc>
                <a:spcPct val="130000"/>
              </a:lnSpc>
              <a:defRPr sz="8800" cap="none" spc="0">
                <a:solidFill>
                  <a:srgbClr val="042D36"/>
                </a:solidFill>
                <a:latin typeface="Public Sans Regular"/>
                <a:ea typeface="Public Sans Regular"/>
                <a:cs typeface="Public Sans Regular"/>
                <a:sym typeface="Public Sans Regular"/>
              </a:defRPr>
            </a:lvl2pPr>
            <a:lvl3pPr>
              <a:lnSpc>
                <a:spcPct val="130000"/>
              </a:lnSpc>
              <a:defRPr sz="8800" cap="none" spc="0">
                <a:solidFill>
                  <a:srgbClr val="042D36"/>
                </a:solidFill>
                <a:latin typeface="Public Sans Regular"/>
                <a:ea typeface="Public Sans Regular"/>
                <a:cs typeface="Public Sans Regular"/>
                <a:sym typeface="Public Sans Regular"/>
              </a:defRPr>
            </a:lvl3pPr>
            <a:lvl4pPr>
              <a:lnSpc>
                <a:spcPct val="130000"/>
              </a:lnSpc>
              <a:defRPr sz="8800" cap="none" spc="0">
                <a:solidFill>
                  <a:srgbClr val="042D36"/>
                </a:solidFill>
                <a:latin typeface="Public Sans Regular"/>
                <a:ea typeface="Public Sans Regular"/>
                <a:cs typeface="Public Sans Regular"/>
                <a:sym typeface="Public Sans Regular"/>
              </a:defRPr>
            </a:lvl4pPr>
            <a:lvl5pPr>
              <a:lnSpc>
                <a:spcPct val="13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253" name="Lorem ipsum dolor sit amet, consectetur adipiscing elit, sed do eiusmod tempor incididunt ut labore et dolore magna aliqua. Ut enim ad minim veniam, quis nostrud exercitation ullamco laboris nisi ut aliquip ex ea commodo consequat."/>
          <p:cNvSpPr txBox="1">
            <a:spLocks noGrp="1"/>
          </p:cNvSpPr>
          <p:nvPr>
            <p:ph type="body" sz="quarter" idx="21"/>
          </p:nvPr>
        </p:nvSpPr>
        <p:spPr>
          <a:xfrm>
            <a:off x="1261728" y="8231692"/>
            <a:ext cx="10356733" cy="3014982"/>
          </a:xfrm>
          <a:prstGeom prst="rect">
            <a:avLst/>
          </a:prstGeom>
        </p:spPr>
        <p:txBody>
          <a:bodyPr anchor="t"/>
          <a:lstStyle/>
          <a:p>
            <a:pPr>
              <a:lnSpc>
                <a:spcPct val="130000"/>
              </a:lnSpc>
              <a:defRPr sz="3200" cap="none" spc="0">
                <a:solidFill>
                  <a:srgbClr val="042D36"/>
                </a:solidFill>
                <a:latin typeface="Public Sans Regular"/>
                <a:ea typeface="Public Sans Regular"/>
                <a:cs typeface="Public Sans Regular"/>
                <a:sym typeface="Public Sans Regular"/>
              </a:defRPr>
            </a:pPr>
            <a:endParaRPr/>
          </a:p>
        </p:txBody>
      </p:sp>
      <p:sp>
        <p:nvSpPr>
          <p:cNvPr id="254" name="Lorem Ipsum Dolor Sit"/>
          <p:cNvSpPr txBox="1">
            <a:spLocks noGrp="1"/>
          </p:cNvSpPr>
          <p:nvPr>
            <p:ph type="body" sz="quarter" idx="22"/>
          </p:nvPr>
        </p:nvSpPr>
        <p:spPr>
          <a:xfrm>
            <a:off x="1239220" y="7295246"/>
            <a:ext cx="8388430" cy="635002"/>
          </a:xfrm>
          <a:prstGeom prst="rect">
            <a:avLst/>
          </a:prstGeom>
        </p:spPr>
        <p:txBody>
          <a:bodyPr anchor="t"/>
          <a:lstStyle/>
          <a:p>
            <a:pPr>
              <a:lnSpc>
                <a:spcPct val="110000"/>
              </a:lnSpc>
              <a:defRPr sz="3600" cap="none" spc="0">
                <a:solidFill>
                  <a:srgbClr val="042D36"/>
                </a:solidFill>
                <a:latin typeface="Public Sans Regular"/>
                <a:ea typeface="Public Sans Regular"/>
                <a:cs typeface="Public Sans Regular"/>
                <a:sym typeface="Public Sans Regular"/>
              </a:defRPr>
            </a:pPr>
            <a:endParaRPr/>
          </a:p>
        </p:txBody>
      </p:sp>
      <p:sp>
        <p:nvSpPr>
          <p:cNvPr id="255" name="Lorem Ipsum Dolor Sit"/>
          <p:cNvSpPr txBox="1">
            <a:spLocks noGrp="1"/>
          </p:cNvSpPr>
          <p:nvPr>
            <p:ph type="body" sz="quarter" idx="23"/>
          </p:nvPr>
        </p:nvSpPr>
        <p:spPr>
          <a:xfrm>
            <a:off x="12195109" y="7295246"/>
            <a:ext cx="8388430" cy="635002"/>
          </a:xfrm>
          <a:prstGeom prst="rect">
            <a:avLst/>
          </a:prstGeom>
        </p:spPr>
        <p:txBody>
          <a:bodyPr anchor="t"/>
          <a:lstStyle/>
          <a:p>
            <a:pPr>
              <a:lnSpc>
                <a:spcPct val="110000"/>
              </a:lnSpc>
              <a:defRPr sz="3600" cap="none" spc="0">
                <a:solidFill>
                  <a:srgbClr val="042D36"/>
                </a:solidFill>
                <a:latin typeface="Public Sans Regular"/>
                <a:ea typeface="Public Sans Regular"/>
                <a:cs typeface="Public Sans Regular"/>
                <a:sym typeface="Public Sans Regular"/>
              </a:defRPr>
            </a:pPr>
            <a:endParaRPr/>
          </a:p>
        </p:txBody>
      </p:sp>
      <p:sp>
        <p:nvSpPr>
          <p:cNvPr id="256" name="Lorem ipsum dolor sit amet, consectetur adipiscing elit, sed do eiusmod tempor incididunt ut labore et dolore magna aliqua. Ut enim ad minim veniam, quis nostrud exercitation ullamco laboris nisi ut aliquip ex ea commodo consequat."/>
          <p:cNvSpPr txBox="1">
            <a:spLocks noGrp="1"/>
          </p:cNvSpPr>
          <p:nvPr>
            <p:ph type="body" sz="quarter" idx="24"/>
          </p:nvPr>
        </p:nvSpPr>
        <p:spPr>
          <a:xfrm>
            <a:off x="12182375" y="8231692"/>
            <a:ext cx="10356733" cy="3014982"/>
          </a:xfrm>
          <a:prstGeom prst="rect">
            <a:avLst/>
          </a:prstGeom>
        </p:spPr>
        <p:txBody>
          <a:bodyPr anchor="t"/>
          <a:lstStyle/>
          <a:p>
            <a:pPr>
              <a:lnSpc>
                <a:spcPct val="130000"/>
              </a:lnSpc>
              <a:defRPr sz="3200" cap="none" spc="0">
                <a:solidFill>
                  <a:srgbClr val="042D36"/>
                </a:solidFill>
                <a:latin typeface="Public Sans Regular"/>
                <a:ea typeface="Public Sans Regular"/>
                <a:cs typeface="Public Sans Regular"/>
                <a:sym typeface="Public Sans Regular"/>
              </a:defRPr>
            </a:pPr>
            <a:endParaRPr/>
          </a:p>
        </p:txBody>
      </p:sp>
      <p:sp>
        <p:nvSpPr>
          <p:cNvPr id="257"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258"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259"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260"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2-Column Text with icons on side">
    <p:bg>
      <p:bgPr>
        <a:solidFill>
          <a:srgbClr val="F6F6F6"/>
        </a:solidFill>
        <a:effectLst/>
      </p:bgPr>
    </p:bg>
    <p:spTree>
      <p:nvGrpSpPr>
        <p:cNvPr id="1" name=""/>
        <p:cNvGrpSpPr/>
        <p:nvPr/>
      </p:nvGrpSpPr>
      <p:grpSpPr>
        <a:xfrm>
          <a:off x="0" y="0"/>
          <a:ext cx="0" cy="0"/>
          <a:chOff x="0" y="0"/>
          <a:chExt cx="0" cy="0"/>
        </a:xfrm>
      </p:grpSpPr>
      <p:sp>
        <p:nvSpPr>
          <p:cNvPr id="267"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268" name="Body Level One…"/>
          <p:cNvSpPr txBox="1">
            <a:spLocks noGrp="1"/>
          </p:cNvSpPr>
          <p:nvPr>
            <p:ph type="body" sz="quarter" idx="1"/>
          </p:nvPr>
        </p:nvSpPr>
        <p:spPr>
          <a:xfrm>
            <a:off x="1251542" y="2129530"/>
            <a:ext cx="10903957" cy="3139442"/>
          </a:xfrm>
          <a:prstGeom prst="rect">
            <a:avLst/>
          </a:prstGeom>
        </p:spPr>
        <p:txBody>
          <a:bodyPr anchor="t"/>
          <a:lstStyle>
            <a:lvl1pPr>
              <a:lnSpc>
                <a:spcPct val="130000"/>
              </a:lnSpc>
              <a:defRPr sz="8800" cap="none" spc="0">
                <a:solidFill>
                  <a:srgbClr val="042D36"/>
                </a:solidFill>
                <a:latin typeface="Public Sans Regular"/>
                <a:ea typeface="Public Sans Regular"/>
                <a:cs typeface="Public Sans Regular"/>
                <a:sym typeface="Public Sans Regular"/>
              </a:defRPr>
            </a:lvl1pPr>
            <a:lvl2pPr>
              <a:lnSpc>
                <a:spcPct val="130000"/>
              </a:lnSpc>
              <a:defRPr sz="8800" cap="none" spc="0">
                <a:solidFill>
                  <a:srgbClr val="042D36"/>
                </a:solidFill>
                <a:latin typeface="Public Sans Regular"/>
                <a:ea typeface="Public Sans Regular"/>
                <a:cs typeface="Public Sans Regular"/>
                <a:sym typeface="Public Sans Regular"/>
              </a:defRPr>
            </a:lvl2pPr>
            <a:lvl3pPr>
              <a:lnSpc>
                <a:spcPct val="130000"/>
              </a:lnSpc>
              <a:defRPr sz="8800" cap="none" spc="0">
                <a:solidFill>
                  <a:srgbClr val="042D36"/>
                </a:solidFill>
                <a:latin typeface="Public Sans Regular"/>
                <a:ea typeface="Public Sans Regular"/>
                <a:cs typeface="Public Sans Regular"/>
                <a:sym typeface="Public Sans Regular"/>
              </a:defRPr>
            </a:lvl3pPr>
            <a:lvl4pPr>
              <a:lnSpc>
                <a:spcPct val="130000"/>
              </a:lnSpc>
              <a:defRPr sz="8800" cap="none" spc="0">
                <a:solidFill>
                  <a:srgbClr val="042D36"/>
                </a:solidFill>
                <a:latin typeface="Public Sans Regular"/>
                <a:ea typeface="Public Sans Regular"/>
                <a:cs typeface="Public Sans Regular"/>
                <a:sym typeface="Public Sans Regular"/>
              </a:defRPr>
            </a:lvl4pPr>
            <a:lvl5pPr>
              <a:lnSpc>
                <a:spcPct val="13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269"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270"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271"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272" name="Lorem Ipsum Dolor Sit"/>
          <p:cNvSpPr txBox="1">
            <a:spLocks noGrp="1"/>
          </p:cNvSpPr>
          <p:nvPr>
            <p:ph type="body" sz="quarter" idx="21"/>
          </p:nvPr>
        </p:nvSpPr>
        <p:spPr>
          <a:xfrm>
            <a:off x="2300957" y="6483350"/>
            <a:ext cx="4894689" cy="571500"/>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273" name="Lorem ipsum dolor sit amet, consectetur adipiscing elit, sed do eiusmod tempor incididunt ut labore et dolore magna aliqua. Ut enim ad minim veniam."/>
          <p:cNvSpPr txBox="1">
            <a:spLocks noGrp="1"/>
          </p:cNvSpPr>
          <p:nvPr>
            <p:ph type="body" sz="quarter" idx="22"/>
          </p:nvPr>
        </p:nvSpPr>
        <p:spPr>
          <a:xfrm>
            <a:off x="2298063" y="7318196"/>
            <a:ext cx="8670954" cy="161036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274" name="Lorem Ipsum Dolor Sit"/>
          <p:cNvSpPr txBox="1">
            <a:spLocks noGrp="1"/>
          </p:cNvSpPr>
          <p:nvPr>
            <p:ph type="body" sz="quarter" idx="23"/>
          </p:nvPr>
        </p:nvSpPr>
        <p:spPr>
          <a:xfrm>
            <a:off x="13262627" y="6483350"/>
            <a:ext cx="4894690" cy="571500"/>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275" name="Lorem ipsum dolor sit amet, consectetur adipiscing elit, sed do eiusmod tempor incididunt ut labore et dolore magna aliqua. Ut enim ad minim veniam."/>
          <p:cNvSpPr txBox="1">
            <a:spLocks noGrp="1"/>
          </p:cNvSpPr>
          <p:nvPr>
            <p:ph type="body" sz="quarter" idx="24"/>
          </p:nvPr>
        </p:nvSpPr>
        <p:spPr>
          <a:xfrm>
            <a:off x="13259733" y="7318196"/>
            <a:ext cx="8670954" cy="161036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276" name="Image"/>
          <p:cNvSpPr>
            <a:spLocks noGrp="1"/>
          </p:cNvSpPr>
          <p:nvPr>
            <p:ph type="pic" sz="quarter" idx="25"/>
          </p:nvPr>
        </p:nvSpPr>
        <p:spPr>
          <a:xfrm>
            <a:off x="12192000" y="6338353"/>
            <a:ext cx="838200" cy="736340"/>
          </a:xfrm>
          <a:prstGeom prst="rect">
            <a:avLst/>
          </a:prstGeom>
        </p:spPr>
        <p:txBody>
          <a:bodyPr lIns="91439" tIns="45719" rIns="91439" bIns="45719" anchor="t">
            <a:noAutofit/>
          </a:bodyPr>
          <a:lstStyle/>
          <a:p>
            <a:endParaRPr/>
          </a:p>
        </p:txBody>
      </p:sp>
      <p:sp>
        <p:nvSpPr>
          <p:cNvPr id="277" name="Image"/>
          <p:cNvSpPr>
            <a:spLocks noGrp="1"/>
          </p:cNvSpPr>
          <p:nvPr>
            <p:ph type="pic" sz="quarter" idx="26"/>
          </p:nvPr>
        </p:nvSpPr>
        <p:spPr>
          <a:xfrm>
            <a:off x="1224707" y="6287420"/>
            <a:ext cx="826122" cy="838207"/>
          </a:xfrm>
          <a:prstGeom prst="rect">
            <a:avLst/>
          </a:prstGeom>
        </p:spPr>
        <p:txBody>
          <a:bodyPr lIns="91439" tIns="45719" rIns="91439" bIns="45719" anchor="t">
            <a:noAutofit/>
          </a:bodyPr>
          <a:lstStyle/>
          <a:p>
            <a:endParaRPr/>
          </a:p>
        </p:txBody>
      </p:sp>
      <p:sp>
        <p:nvSpPr>
          <p:cNvPr id="278"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2-Column Text with icons on side ">
    <p:bg>
      <p:bgPr>
        <a:solidFill>
          <a:srgbClr val="F6F6F6"/>
        </a:solidFill>
        <a:effectLst/>
      </p:bgPr>
    </p:bg>
    <p:spTree>
      <p:nvGrpSpPr>
        <p:cNvPr id="1" name=""/>
        <p:cNvGrpSpPr/>
        <p:nvPr/>
      </p:nvGrpSpPr>
      <p:grpSpPr>
        <a:xfrm>
          <a:off x="0" y="0"/>
          <a:ext cx="0" cy="0"/>
          <a:chOff x="0" y="0"/>
          <a:chExt cx="0" cy="0"/>
        </a:xfrm>
      </p:grpSpPr>
      <p:sp>
        <p:nvSpPr>
          <p:cNvPr id="285"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286" name="Body Level One…"/>
          <p:cNvSpPr txBox="1">
            <a:spLocks noGrp="1"/>
          </p:cNvSpPr>
          <p:nvPr>
            <p:ph type="body" sz="quarter" idx="1"/>
          </p:nvPr>
        </p:nvSpPr>
        <p:spPr>
          <a:xfrm>
            <a:off x="1251542" y="2129530"/>
            <a:ext cx="10903957" cy="3139442"/>
          </a:xfrm>
          <a:prstGeom prst="rect">
            <a:avLst/>
          </a:prstGeom>
        </p:spPr>
        <p:txBody>
          <a:bodyPr anchor="t"/>
          <a:lstStyle>
            <a:lvl1pPr>
              <a:lnSpc>
                <a:spcPct val="130000"/>
              </a:lnSpc>
              <a:defRPr sz="8800" cap="none" spc="0">
                <a:solidFill>
                  <a:srgbClr val="042D36"/>
                </a:solidFill>
                <a:latin typeface="Public Sans Regular"/>
                <a:ea typeface="Public Sans Regular"/>
                <a:cs typeface="Public Sans Regular"/>
                <a:sym typeface="Public Sans Regular"/>
              </a:defRPr>
            </a:lvl1pPr>
            <a:lvl2pPr>
              <a:lnSpc>
                <a:spcPct val="130000"/>
              </a:lnSpc>
              <a:defRPr sz="8800" cap="none" spc="0">
                <a:solidFill>
                  <a:srgbClr val="042D36"/>
                </a:solidFill>
                <a:latin typeface="Public Sans Regular"/>
                <a:ea typeface="Public Sans Regular"/>
                <a:cs typeface="Public Sans Regular"/>
                <a:sym typeface="Public Sans Regular"/>
              </a:defRPr>
            </a:lvl2pPr>
            <a:lvl3pPr>
              <a:lnSpc>
                <a:spcPct val="130000"/>
              </a:lnSpc>
              <a:defRPr sz="8800" cap="none" spc="0">
                <a:solidFill>
                  <a:srgbClr val="042D36"/>
                </a:solidFill>
                <a:latin typeface="Public Sans Regular"/>
                <a:ea typeface="Public Sans Regular"/>
                <a:cs typeface="Public Sans Regular"/>
                <a:sym typeface="Public Sans Regular"/>
              </a:defRPr>
            </a:lvl3pPr>
            <a:lvl4pPr>
              <a:lnSpc>
                <a:spcPct val="130000"/>
              </a:lnSpc>
              <a:defRPr sz="8800" cap="none" spc="0">
                <a:solidFill>
                  <a:srgbClr val="042D36"/>
                </a:solidFill>
                <a:latin typeface="Public Sans Regular"/>
                <a:ea typeface="Public Sans Regular"/>
                <a:cs typeface="Public Sans Regular"/>
                <a:sym typeface="Public Sans Regular"/>
              </a:defRPr>
            </a:lvl4pPr>
            <a:lvl5pPr>
              <a:lnSpc>
                <a:spcPct val="13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287"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288"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289"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290" name="Lorem Ipsum Dolor Sit"/>
          <p:cNvSpPr txBox="1">
            <a:spLocks noGrp="1"/>
          </p:cNvSpPr>
          <p:nvPr>
            <p:ph type="body" sz="quarter" idx="21"/>
          </p:nvPr>
        </p:nvSpPr>
        <p:spPr>
          <a:xfrm>
            <a:off x="2300957" y="6483350"/>
            <a:ext cx="4894689" cy="571500"/>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291" name="Lorem ipsum dolor sit amet, consectetur adipiscing elit, sed do eiusmod tempor incididunt ut labore et dolore magna aliqua. Ut enim ad minim veniam."/>
          <p:cNvSpPr txBox="1">
            <a:spLocks noGrp="1"/>
          </p:cNvSpPr>
          <p:nvPr>
            <p:ph type="body" sz="quarter" idx="22"/>
          </p:nvPr>
        </p:nvSpPr>
        <p:spPr>
          <a:xfrm>
            <a:off x="2298063" y="7318196"/>
            <a:ext cx="8670954" cy="161036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292" name="Lorem Ipsum Dolor Sit"/>
          <p:cNvSpPr txBox="1">
            <a:spLocks noGrp="1"/>
          </p:cNvSpPr>
          <p:nvPr>
            <p:ph type="body" sz="quarter" idx="23"/>
          </p:nvPr>
        </p:nvSpPr>
        <p:spPr>
          <a:xfrm>
            <a:off x="13262627" y="6483350"/>
            <a:ext cx="4894690" cy="571500"/>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293" name="Lorem ipsum dolor sit amet, consectetur adipiscing elit, sed do eiusmod tempor incididunt ut labore et dolore magna aliqua. Ut enim ad minim veniam."/>
          <p:cNvSpPr txBox="1">
            <a:spLocks noGrp="1"/>
          </p:cNvSpPr>
          <p:nvPr>
            <p:ph type="body" sz="quarter" idx="24"/>
          </p:nvPr>
        </p:nvSpPr>
        <p:spPr>
          <a:xfrm>
            <a:off x="13259733" y="7318196"/>
            <a:ext cx="8670954" cy="161036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294" name="Lorem Ipsum Dolor Sit"/>
          <p:cNvSpPr txBox="1">
            <a:spLocks noGrp="1"/>
          </p:cNvSpPr>
          <p:nvPr>
            <p:ph type="body" sz="quarter" idx="25"/>
          </p:nvPr>
        </p:nvSpPr>
        <p:spPr>
          <a:xfrm>
            <a:off x="2300957" y="9772798"/>
            <a:ext cx="4894689"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295" name="Lorem ipsum dolor sit amet, consectetur adipiscing elit, sed do eiusmod tempor incididunt ut labore et dolore magna aliqua. Ut enim ad minim veniam."/>
          <p:cNvSpPr txBox="1">
            <a:spLocks noGrp="1"/>
          </p:cNvSpPr>
          <p:nvPr>
            <p:ph type="body" sz="quarter" idx="26"/>
          </p:nvPr>
        </p:nvSpPr>
        <p:spPr>
          <a:xfrm>
            <a:off x="2298063" y="10607644"/>
            <a:ext cx="8670954" cy="161036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296" name="Lorem Ipsum Dolor Sit"/>
          <p:cNvSpPr txBox="1">
            <a:spLocks noGrp="1"/>
          </p:cNvSpPr>
          <p:nvPr>
            <p:ph type="body" sz="quarter" idx="27"/>
          </p:nvPr>
        </p:nvSpPr>
        <p:spPr>
          <a:xfrm>
            <a:off x="13262627" y="9772798"/>
            <a:ext cx="4894690"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297" name="Lorem ipsum dolor sit amet, consectetur adipiscing elit, sed do eiusmod tempor incididunt ut labore et dolore magna aliqua. Ut enim ad minim veniam."/>
          <p:cNvSpPr txBox="1">
            <a:spLocks noGrp="1"/>
          </p:cNvSpPr>
          <p:nvPr>
            <p:ph type="body" sz="quarter" idx="28"/>
          </p:nvPr>
        </p:nvSpPr>
        <p:spPr>
          <a:xfrm>
            <a:off x="13259733" y="10607644"/>
            <a:ext cx="8670954" cy="161036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298" name="Image"/>
          <p:cNvSpPr>
            <a:spLocks noGrp="1"/>
          </p:cNvSpPr>
          <p:nvPr>
            <p:ph type="pic" sz="quarter" idx="29"/>
          </p:nvPr>
        </p:nvSpPr>
        <p:spPr>
          <a:xfrm>
            <a:off x="12229841" y="9741312"/>
            <a:ext cx="838202" cy="736340"/>
          </a:xfrm>
          <a:prstGeom prst="rect">
            <a:avLst/>
          </a:prstGeom>
        </p:spPr>
        <p:txBody>
          <a:bodyPr lIns="91439" tIns="45719" rIns="91439" bIns="45719" anchor="t">
            <a:noAutofit/>
          </a:bodyPr>
          <a:lstStyle/>
          <a:p>
            <a:endParaRPr/>
          </a:p>
        </p:txBody>
      </p:sp>
      <p:sp>
        <p:nvSpPr>
          <p:cNvPr id="299" name="Image"/>
          <p:cNvSpPr>
            <a:spLocks noGrp="1"/>
          </p:cNvSpPr>
          <p:nvPr>
            <p:ph type="pic" sz="quarter" idx="30"/>
          </p:nvPr>
        </p:nvSpPr>
        <p:spPr>
          <a:xfrm>
            <a:off x="1251542" y="9639444"/>
            <a:ext cx="838201" cy="838202"/>
          </a:xfrm>
          <a:prstGeom prst="rect">
            <a:avLst/>
          </a:prstGeom>
        </p:spPr>
        <p:txBody>
          <a:bodyPr lIns="91439" tIns="45719" rIns="91439" bIns="45719" anchor="t">
            <a:noAutofit/>
          </a:bodyPr>
          <a:lstStyle/>
          <a:p>
            <a:endParaRPr/>
          </a:p>
        </p:txBody>
      </p:sp>
      <p:sp>
        <p:nvSpPr>
          <p:cNvPr id="300" name="Image"/>
          <p:cNvSpPr>
            <a:spLocks noGrp="1"/>
          </p:cNvSpPr>
          <p:nvPr>
            <p:ph type="pic" sz="quarter" idx="31"/>
          </p:nvPr>
        </p:nvSpPr>
        <p:spPr>
          <a:xfrm>
            <a:off x="12200608" y="6287422"/>
            <a:ext cx="826122" cy="838207"/>
          </a:xfrm>
          <a:prstGeom prst="rect">
            <a:avLst/>
          </a:prstGeom>
        </p:spPr>
        <p:txBody>
          <a:bodyPr lIns="91439" tIns="45719" rIns="91439" bIns="45719" anchor="t">
            <a:noAutofit/>
          </a:bodyPr>
          <a:lstStyle/>
          <a:p>
            <a:endParaRPr/>
          </a:p>
        </p:txBody>
      </p:sp>
      <p:sp>
        <p:nvSpPr>
          <p:cNvPr id="301" name="Image"/>
          <p:cNvSpPr>
            <a:spLocks noGrp="1"/>
          </p:cNvSpPr>
          <p:nvPr>
            <p:ph type="pic" sz="quarter" idx="32"/>
          </p:nvPr>
        </p:nvSpPr>
        <p:spPr>
          <a:xfrm>
            <a:off x="1224707" y="6249292"/>
            <a:ext cx="914524" cy="914464"/>
          </a:xfrm>
          <a:prstGeom prst="rect">
            <a:avLst/>
          </a:prstGeom>
        </p:spPr>
        <p:txBody>
          <a:bodyPr lIns="91439" tIns="45719" rIns="91439" bIns="45719" anchor="t">
            <a:noAutofit/>
          </a:bodyPr>
          <a:lstStyle/>
          <a:p>
            <a:endParaRPr/>
          </a:p>
        </p:txBody>
      </p:sp>
      <p:sp>
        <p:nvSpPr>
          <p:cNvPr id="302"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Cover - Plain/light">
    <p:bg>
      <p:bgPr>
        <a:solidFill>
          <a:srgbClr val="FFFFFF"/>
        </a:solidFill>
        <a:effectLst/>
      </p:bgPr>
    </p:bg>
    <p:spTree>
      <p:nvGrpSpPr>
        <p:cNvPr id="1" name=""/>
        <p:cNvGrpSpPr/>
        <p:nvPr/>
      </p:nvGrpSpPr>
      <p:grpSpPr>
        <a:xfrm>
          <a:off x="0" y="0"/>
          <a:ext cx="0" cy="0"/>
          <a:chOff x="0" y="0"/>
          <a:chExt cx="0" cy="0"/>
        </a:xfrm>
      </p:grpSpPr>
      <p:sp>
        <p:nvSpPr>
          <p:cNvPr id="24" name="Rectangle"/>
          <p:cNvSpPr/>
          <p:nvPr/>
        </p:nvSpPr>
        <p:spPr>
          <a:xfrm>
            <a:off x="1251942" y="9353497"/>
            <a:ext cx="2217796" cy="165615"/>
          </a:xfrm>
          <a:prstGeom prst="rect">
            <a:avLst/>
          </a:prstGeom>
          <a:solidFill>
            <a:srgbClr val="E1004B"/>
          </a:solidFill>
          <a:ln w="12700">
            <a:miter lim="400000"/>
          </a:ln>
        </p:spPr>
        <p:txBody>
          <a:bodyPr lIns="0" tIns="0" rIns="0" bIns="0" anchor="ctr"/>
          <a:lstStyle/>
          <a:p>
            <a:pPr algn="ctr">
              <a:lnSpc>
                <a:spcPct val="100000"/>
              </a:lnSpc>
              <a:defRPr sz="3200">
                <a:solidFill>
                  <a:srgbClr val="0BB7C2"/>
                </a:solidFill>
              </a:defRPr>
            </a:pPr>
            <a:endParaRPr/>
          </a:p>
        </p:txBody>
      </p:sp>
      <p:sp>
        <p:nvSpPr>
          <p:cNvPr id="25" name="Body Level One…"/>
          <p:cNvSpPr txBox="1">
            <a:spLocks noGrp="1"/>
          </p:cNvSpPr>
          <p:nvPr>
            <p:ph type="body" sz="quarter" idx="1"/>
          </p:nvPr>
        </p:nvSpPr>
        <p:spPr>
          <a:prstGeom prst="rect">
            <a:avLst/>
          </a:prstGeom>
        </p:spPr>
        <p:txBody>
          <a:bodyPr/>
          <a:lstStyle>
            <a:lvl1pPr>
              <a:defRPr>
                <a:solidFill>
                  <a:srgbClr val="042D36"/>
                </a:solidFill>
              </a:defRPr>
            </a:lvl1pPr>
            <a:lvl2pPr>
              <a:defRPr>
                <a:solidFill>
                  <a:srgbClr val="042D36"/>
                </a:solidFill>
              </a:defRPr>
            </a:lvl2pPr>
            <a:lvl3pPr>
              <a:defRPr>
                <a:solidFill>
                  <a:srgbClr val="042D36"/>
                </a:solidFill>
              </a:defRPr>
            </a:lvl3pPr>
            <a:lvl4pPr>
              <a:defRPr>
                <a:solidFill>
                  <a:srgbClr val="042D36"/>
                </a:solidFill>
              </a:defRPr>
            </a:lvl4pPr>
            <a:lvl5pPr>
              <a:defRPr>
                <a:solidFill>
                  <a:srgbClr val="042D36"/>
                </a:solidFill>
              </a:defRPr>
            </a:lvl5pPr>
          </a:lstStyle>
          <a:p>
            <a:r>
              <a:t>Body Level One</a:t>
            </a:r>
          </a:p>
          <a:p>
            <a:pPr lvl="1"/>
            <a:r>
              <a:t>Body Level Two</a:t>
            </a:r>
          </a:p>
          <a:p>
            <a:pPr lvl="2"/>
            <a:r>
              <a:t>Body Level Three</a:t>
            </a:r>
          </a:p>
          <a:p>
            <a:pPr lvl="3"/>
            <a:r>
              <a:t>Body Level Four</a:t>
            </a:r>
          </a:p>
          <a:p>
            <a:pPr lvl="4"/>
            <a:r>
              <a:t>Body Level Five</a:t>
            </a:r>
          </a:p>
        </p:txBody>
      </p:sp>
      <p:sp>
        <p:nvSpPr>
          <p:cNvPr id="26" name="Your Name"/>
          <p:cNvSpPr txBox="1">
            <a:spLocks noGrp="1"/>
          </p:cNvSpPr>
          <p:nvPr>
            <p:ph type="body" sz="quarter" idx="21"/>
          </p:nvPr>
        </p:nvSpPr>
        <p:spPr>
          <a:xfrm>
            <a:off x="1251542" y="8578797"/>
            <a:ext cx="21880916" cy="774702"/>
          </a:xfrm>
          <a:prstGeom prst="rect">
            <a:avLst/>
          </a:prstGeom>
        </p:spPr>
        <p:txBody>
          <a:bodyPr/>
          <a:lstStyle/>
          <a:p>
            <a:pPr>
              <a:lnSpc>
                <a:spcPct val="120000"/>
              </a:lnSpc>
              <a:defRPr sz="3600" cap="none" spc="0">
                <a:solidFill>
                  <a:srgbClr val="042D36"/>
                </a:solidFill>
                <a:latin typeface="Space Mono"/>
                <a:ea typeface="Space Mono"/>
                <a:cs typeface="Space Mono"/>
                <a:sym typeface="Space Mono"/>
              </a:defRPr>
            </a:pPr>
            <a:endParaRPr/>
          </a:p>
        </p:txBody>
      </p:sp>
      <p:sp>
        <p:nvSpPr>
          <p:cNvPr id="27" name="Title Text"/>
          <p:cNvSpPr txBox="1"/>
          <p:nvPr/>
        </p:nvSpPr>
        <p:spPr>
          <a:xfrm>
            <a:off x="1227784" y="1984237"/>
            <a:ext cx="20828002" cy="65945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nSpc>
                <a:spcPct val="80000"/>
              </a:lnSpc>
              <a:defRPr sz="20000">
                <a:latin typeface="Space Mono"/>
                <a:ea typeface="Space Mono"/>
                <a:cs typeface="Space Mono"/>
                <a:sym typeface="Space Mono"/>
              </a:defRPr>
            </a:lvl1pPr>
          </a:lstStyle>
          <a:p>
            <a:r>
              <a:t>Title Text</a:t>
            </a:r>
          </a:p>
        </p:txBody>
      </p:sp>
      <p:sp>
        <p:nvSpPr>
          <p:cNvPr id="28" name="nyc.gov/cto"/>
          <p:cNvSpPr txBox="1"/>
          <p:nvPr/>
        </p:nvSpPr>
        <p:spPr>
          <a:xfrm>
            <a:off x="20044753" y="12405159"/>
            <a:ext cx="3106675"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80000"/>
              </a:lnSpc>
              <a:defRPr sz="3500" u="sng">
                <a:solidFill>
                  <a:srgbClr val="0000FF"/>
                </a:solidFill>
                <a:uFill>
                  <a:solidFill>
                    <a:srgbClr val="0000FF"/>
                  </a:solidFill>
                </a:uFill>
                <a:latin typeface="Space Mono"/>
                <a:ea typeface="Space Mono"/>
                <a:cs typeface="Space Mono"/>
                <a:sym typeface="Space Mono"/>
                <a:hlinkClick r:id="rId2"/>
              </a:defRPr>
            </a:lvl1pPr>
          </a:lstStyle>
          <a:p>
            <a:pPr>
              <a:defRPr>
                <a:solidFill>
                  <a:srgbClr val="57BDC7"/>
                </a:solidFill>
                <a:uFillTx/>
              </a:defRPr>
            </a:pPr>
            <a:r>
              <a:rPr>
                <a:solidFill>
                  <a:srgbClr val="0000FF"/>
                </a:solidFill>
                <a:uFill>
                  <a:solidFill>
                    <a:srgbClr val="0000FF"/>
                  </a:solidFill>
                </a:uFill>
                <a:hlinkClick r:id="rId2"/>
              </a:rPr>
              <a:t>nyc.gov/cto</a:t>
            </a:r>
          </a:p>
        </p:txBody>
      </p:sp>
      <p:pic>
        <p:nvPicPr>
          <p:cNvPr id="29" name="Image" descr="Image"/>
          <p:cNvPicPr>
            <a:picLocks noChangeAspect="1"/>
          </p:cNvPicPr>
          <p:nvPr/>
        </p:nvPicPr>
        <p:blipFill>
          <a:blip r:embed="rId3"/>
          <a:stretch>
            <a:fillRect/>
          </a:stretch>
        </p:blipFill>
        <p:spPr>
          <a:xfrm>
            <a:off x="1271384" y="12382500"/>
            <a:ext cx="4394203" cy="647364"/>
          </a:xfrm>
          <a:prstGeom prst="rect">
            <a:avLst/>
          </a:prstGeom>
          <a:ln w="12700">
            <a:miter lim="400000"/>
          </a:ln>
        </p:spPr>
      </p:pic>
      <p:sp>
        <p:nvSpPr>
          <p:cNvPr id="3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2-Column Text 2.0">
    <p:bg>
      <p:bgPr>
        <a:solidFill>
          <a:srgbClr val="F6F6F6"/>
        </a:solidFill>
        <a:effectLst/>
      </p:bgPr>
    </p:bg>
    <p:spTree>
      <p:nvGrpSpPr>
        <p:cNvPr id="1" name=""/>
        <p:cNvGrpSpPr/>
        <p:nvPr/>
      </p:nvGrpSpPr>
      <p:grpSpPr>
        <a:xfrm>
          <a:off x="0" y="0"/>
          <a:ext cx="0" cy="0"/>
          <a:chOff x="0" y="0"/>
          <a:chExt cx="0" cy="0"/>
        </a:xfrm>
      </p:grpSpPr>
      <p:sp>
        <p:nvSpPr>
          <p:cNvPr id="309"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310" name="Body Level One…"/>
          <p:cNvSpPr txBox="1">
            <a:spLocks noGrp="1"/>
          </p:cNvSpPr>
          <p:nvPr>
            <p:ph type="body" sz="quarter" idx="1"/>
          </p:nvPr>
        </p:nvSpPr>
        <p:spPr>
          <a:xfrm>
            <a:off x="1251542" y="2192193"/>
            <a:ext cx="16638813" cy="2197102"/>
          </a:xfrm>
          <a:prstGeom prst="rect">
            <a:avLst/>
          </a:prstGeom>
        </p:spPr>
        <p:txBody>
          <a:bodyPr anchor="t"/>
          <a:lstStyle>
            <a:lvl1pPr>
              <a:lnSpc>
                <a:spcPct val="120000"/>
              </a:lnSpc>
              <a:defRPr sz="6400" cap="none" spc="0">
                <a:solidFill>
                  <a:srgbClr val="042D36"/>
                </a:solidFill>
                <a:latin typeface="Public Sans Regular"/>
                <a:ea typeface="Public Sans Regular"/>
                <a:cs typeface="Public Sans Regular"/>
                <a:sym typeface="Public Sans Regular"/>
              </a:defRPr>
            </a:lvl1pPr>
            <a:lvl2pPr>
              <a:lnSpc>
                <a:spcPct val="120000"/>
              </a:lnSpc>
              <a:defRPr sz="6400" cap="none" spc="0">
                <a:solidFill>
                  <a:srgbClr val="042D36"/>
                </a:solidFill>
                <a:latin typeface="Public Sans Regular"/>
                <a:ea typeface="Public Sans Regular"/>
                <a:cs typeface="Public Sans Regular"/>
                <a:sym typeface="Public Sans Regular"/>
              </a:defRPr>
            </a:lvl2pPr>
            <a:lvl3pPr>
              <a:lnSpc>
                <a:spcPct val="120000"/>
              </a:lnSpc>
              <a:defRPr sz="6400" cap="none" spc="0">
                <a:solidFill>
                  <a:srgbClr val="042D36"/>
                </a:solidFill>
                <a:latin typeface="Public Sans Regular"/>
                <a:ea typeface="Public Sans Regular"/>
                <a:cs typeface="Public Sans Regular"/>
                <a:sym typeface="Public Sans Regular"/>
              </a:defRPr>
            </a:lvl3pPr>
            <a:lvl4pPr>
              <a:lnSpc>
                <a:spcPct val="120000"/>
              </a:lnSpc>
              <a:defRPr sz="6400" cap="none" spc="0">
                <a:solidFill>
                  <a:srgbClr val="042D36"/>
                </a:solidFill>
                <a:latin typeface="Public Sans Regular"/>
                <a:ea typeface="Public Sans Regular"/>
                <a:cs typeface="Public Sans Regular"/>
                <a:sym typeface="Public Sans Regular"/>
              </a:defRPr>
            </a:lvl4pPr>
            <a:lvl5pPr>
              <a:lnSpc>
                <a:spcPct val="120000"/>
              </a:lnSpc>
              <a:defRPr sz="6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311" name="Lorem ipsum dolor sit amet, consectetur adipiscing elit, sed do eiusmod tempor incididunt ut labore et dolore magna aliqua. Ut enim ad minim veniam, quis nostrud exercitation ullamco laboris nisi ut aliquip ex ea commodo consequat."/>
          <p:cNvSpPr txBox="1">
            <a:spLocks noGrp="1"/>
          </p:cNvSpPr>
          <p:nvPr>
            <p:ph type="body" sz="quarter" idx="21"/>
          </p:nvPr>
        </p:nvSpPr>
        <p:spPr>
          <a:xfrm>
            <a:off x="1261728" y="8231692"/>
            <a:ext cx="10356733" cy="3014982"/>
          </a:xfrm>
          <a:prstGeom prst="rect">
            <a:avLst/>
          </a:prstGeom>
        </p:spPr>
        <p:txBody>
          <a:bodyPr anchor="t"/>
          <a:lstStyle/>
          <a:p>
            <a:pPr>
              <a:lnSpc>
                <a:spcPct val="130000"/>
              </a:lnSpc>
              <a:defRPr sz="3200" cap="none" spc="0">
                <a:solidFill>
                  <a:srgbClr val="042D36"/>
                </a:solidFill>
                <a:latin typeface="Public Sans Regular"/>
                <a:ea typeface="Public Sans Regular"/>
                <a:cs typeface="Public Sans Regular"/>
                <a:sym typeface="Public Sans Regular"/>
              </a:defRPr>
            </a:pPr>
            <a:endParaRPr/>
          </a:p>
        </p:txBody>
      </p:sp>
      <p:sp>
        <p:nvSpPr>
          <p:cNvPr id="312" name="Lorem Ipsum Dolor Sit"/>
          <p:cNvSpPr txBox="1">
            <a:spLocks noGrp="1"/>
          </p:cNvSpPr>
          <p:nvPr>
            <p:ph type="body" sz="quarter" idx="22"/>
          </p:nvPr>
        </p:nvSpPr>
        <p:spPr>
          <a:xfrm>
            <a:off x="1239220" y="7295246"/>
            <a:ext cx="8388430" cy="635002"/>
          </a:xfrm>
          <a:prstGeom prst="rect">
            <a:avLst/>
          </a:prstGeom>
        </p:spPr>
        <p:txBody>
          <a:bodyPr anchor="t"/>
          <a:lstStyle/>
          <a:p>
            <a:pPr>
              <a:lnSpc>
                <a:spcPct val="110000"/>
              </a:lnSpc>
              <a:defRPr sz="3600" cap="none" spc="0">
                <a:solidFill>
                  <a:srgbClr val="042D36"/>
                </a:solidFill>
                <a:latin typeface="Public Sans Regular"/>
                <a:ea typeface="Public Sans Regular"/>
                <a:cs typeface="Public Sans Regular"/>
                <a:sym typeface="Public Sans Regular"/>
              </a:defRPr>
            </a:pPr>
            <a:endParaRPr/>
          </a:p>
        </p:txBody>
      </p:sp>
      <p:sp>
        <p:nvSpPr>
          <p:cNvPr id="313" name="Lorem Ipsum Dolor Sit"/>
          <p:cNvSpPr txBox="1">
            <a:spLocks noGrp="1"/>
          </p:cNvSpPr>
          <p:nvPr>
            <p:ph type="body" sz="quarter" idx="23"/>
          </p:nvPr>
        </p:nvSpPr>
        <p:spPr>
          <a:xfrm>
            <a:off x="12195109" y="7295246"/>
            <a:ext cx="8388430" cy="635002"/>
          </a:xfrm>
          <a:prstGeom prst="rect">
            <a:avLst/>
          </a:prstGeom>
        </p:spPr>
        <p:txBody>
          <a:bodyPr anchor="t"/>
          <a:lstStyle/>
          <a:p>
            <a:pPr>
              <a:lnSpc>
                <a:spcPct val="110000"/>
              </a:lnSpc>
              <a:defRPr sz="3600" cap="none" spc="0">
                <a:solidFill>
                  <a:srgbClr val="042D36"/>
                </a:solidFill>
                <a:latin typeface="Public Sans Regular"/>
                <a:ea typeface="Public Sans Regular"/>
                <a:cs typeface="Public Sans Regular"/>
                <a:sym typeface="Public Sans Regular"/>
              </a:defRPr>
            </a:pPr>
            <a:endParaRPr/>
          </a:p>
        </p:txBody>
      </p:sp>
      <p:sp>
        <p:nvSpPr>
          <p:cNvPr id="314" name="Lorem ipsum dolor sit amet, consectetur adipiscing elit, sed do eiusmod tempor incididunt ut labore et dolore magna aliqua. Ut enim ad minim veniam, quis nostrud exercitation ullamco laboris nisi ut aliquip ex ea commodo consequat."/>
          <p:cNvSpPr txBox="1">
            <a:spLocks noGrp="1"/>
          </p:cNvSpPr>
          <p:nvPr>
            <p:ph type="body" sz="quarter" idx="24"/>
          </p:nvPr>
        </p:nvSpPr>
        <p:spPr>
          <a:xfrm>
            <a:off x="12182375" y="8231692"/>
            <a:ext cx="10356733" cy="3014982"/>
          </a:xfrm>
          <a:prstGeom prst="rect">
            <a:avLst/>
          </a:prstGeom>
        </p:spPr>
        <p:txBody>
          <a:bodyPr anchor="t"/>
          <a:lstStyle/>
          <a:p>
            <a:pPr>
              <a:lnSpc>
                <a:spcPct val="130000"/>
              </a:lnSpc>
              <a:defRPr sz="3200" cap="none" spc="0">
                <a:solidFill>
                  <a:srgbClr val="042D36"/>
                </a:solidFill>
                <a:latin typeface="Public Sans Regular"/>
                <a:ea typeface="Public Sans Regular"/>
                <a:cs typeface="Public Sans Regular"/>
                <a:sym typeface="Public Sans Regular"/>
              </a:defRPr>
            </a:pPr>
            <a:endParaRPr/>
          </a:p>
        </p:txBody>
      </p:sp>
      <p:sp>
        <p:nvSpPr>
          <p:cNvPr id="315"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316"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cap="all">
                <a:latin typeface="Space Mono"/>
                <a:ea typeface="Space Mono"/>
                <a:cs typeface="Space Mono"/>
                <a:sym typeface="Space Mono"/>
              </a:defRPr>
            </a:lvl1pPr>
          </a:lstStyle>
          <a:p>
            <a:r>
              <a:t>NYC.GOV/CTO</a:t>
            </a:r>
          </a:p>
        </p:txBody>
      </p:sp>
      <p:pic>
        <p:nvPicPr>
          <p:cNvPr id="317"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318"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2-Column Text 2.0 with icons">
    <p:bg>
      <p:bgPr>
        <a:solidFill>
          <a:srgbClr val="F6F6F6"/>
        </a:solidFill>
        <a:effectLst/>
      </p:bgPr>
    </p:bg>
    <p:spTree>
      <p:nvGrpSpPr>
        <p:cNvPr id="1" name=""/>
        <p:cNvGrpSpPr/>
        <p:nvPr/>
      </p:nvGrpSpPr>
      <p:grpSpPr>
        <a:xfrm>
          <a:off x="0" y="0"/>
          <a:ext cx="0" cy="0"/>
          <a:chOff x="0" y="0"/>
          <a:chExt cx="0" cy="0"/>
        </a:xfrm>
      </p:grpSpPr>
      <p:sp>
        <p:nvSpPr>
          <p:cNvPr id="325"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326" name="Body Level One…"/>
          <p:cNvSpPr txBox="1">
            <a:spLocks noGrp="1"/>
          </p:cNvSpPr>
          <p:nvPr>
            <p:ph type="body" sz="quarter" idx="1"/>
          </p:nvPr>
        </p:nvSpPr>
        <p:spPr>
          <a:xfrm>
            <a:off x="1251542" y="2192193"/>
            <a:ext cx="16638813" cy="2197102"/>
          </a:xfrm>
          <a:prstGeom prst="rect">
            <a:avLst/>
          </a:prstGeom>
        </p:spPr>
        <p:txBody>
          <a:bodyPr anchor="t"/>
          <a:lstStyle>
            <a:lvl1pPr>
              <a:lnSpc>
                <a:spcPct val="120000"/>
              </a:lnSpc>
              <a:defRPr sz="6400" cap="none" spc="0">
                <a:solidFill>
                  <a:srgbClr val="042D36"/>
                </a:solidFill>
                <a:latin typeface="Public Sans Regular"/>
                <a:ea typeface="Public Sans Regular"/>
                <a:cs typeface="Public Sans Regular"/>
                <a:sym typeface="Public Sans Regular"/>
              </a:defRPr>
            </a:lvl1pPr>
            <a:lvl2pPr>
              <a:lnSpc>
                <a:spcPct val="120000"/>
              </a:lnSpc>
              <a:defRPr sz="6400" cap="none" spc="0">
                <a:solidFill>
                  <a:srgbClr val="042D36"/>
                </a:solidFill>
                <a:latin typeface="Public Sans Regular"/>
                <a:ea typeface="Public Sans Regular"/>
                <a:cs typeface="Public Sans Regular"/>
                <a:sym typeface="Public Sans Regular"/>
              </a:defRPr>
            </a:lvl2pPr>
            <a:lvl3pPr>
              <a:lnSpc>
                <a:spcPct val="120000"/>
              </a:lnSpc>
              <a:defRPr sz="6400" cap="none" spc="0">
                <a:solidFill>
                  <a:srgbClr val="042D36"/>
                </a:solidFill>
                <a:latin typeface="Public Sans Regular"/>
                <a:ea typeface="Public Sans Regular"/>
                <a:cs typeface="Public Sans Regular"/>
                <a:sym typeface="Public Sans Regular"/>
              </a:defRPr>
            </a:lvl3pPr>
            <a:lvl4pPr>
              <a:lnSpc>
                <a:spcPct val="120000"/>
              </a:lnSpc>
              <a:defRPr sz="6400" cap="none" spc="0">
                <a:solidFill>
                  <a:srgbClr val="042D36"/>
                </a:solidFill>
                <a:latin typeface="Public Sans Regular"/>
                <a:ea typeface="Public Sans Regular"/>
                <a:cs typeface="Public Sans Regular"/>
                <a:sym typeface="Public Sans Regular"/>
              </a:defRPr>
            </a:lvl4pPr>
            <a:lvl5pPr>
              <a:lnSpc>
                <a:spcPct val="120000"/>
              </a:lnSpc>
              <a:defRPr sz="6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327"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328"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cap="all">
                <a:latin typeface="Space Mono"/>
                <a:ea typeface="Space Mono"/>
                <a:cs typeface="Space Mono"/>
                <a:sym typeface="Space Mono"/>
              </a:defRPr>
            </a:lvl1pPr>
          </a:lstStyle>
          <a:p>
            <a:r>
              <a:t>NYC.GOV/CTO</a:t>
            </a:r>
          </a:p>
        </p:txBody>
      </p:sp>
      <p:pic>
        <p:nvPicPr>
          <p:cNvPr id="329"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330" name="Lorem ipsum dolor sit amet, consectetur adipiscing elit, sed do eiusmod tempor incididunt ut labore et dolore magna aliqua. Ut enim ad minim veniam, quis nostrud exercitation ullamco laboris nisi ut aliquip ex ea commodo consequat."/>
          <p:cNvSpPr txBox="1">
            <a:spLocks noGrp="1"/>
          </p:cNvSpPr>
          <p:nvPr>
            <p:ph type="body" sz="quarter" idx="21"/>
          </p:nvPr>
        </p:nvSpPr>
        <p:spPr>
          <a:xfrm>
            <a:off x="1223170" y="8231692"/>
            <a:ext cx="10356733" cy="3014982"/>
          </a:xfrm>
          <a:prstGeom prst="rect">
            <a:avLst/>
          </a:prstGeom>
        </p:spPr>
        <p:txBody>
          <a:bodyPr anchor="t"/>
          <a:lstStyle/>
          <a:p>
            <a:pPr>
              <a:lnSpc>
                <a:spcPct val="130000"/>
              </a:lnSpc>
              <a:defRPr sz="3200" cap="none" spc="0">
                <a:solidFill>
                  <a:srgbClr val="042D36"/>
                </a:solidFill>
                <a:latin typeface="Public Sans Regular"/>
                <a:ea typeface="Public Sans Regular"/>
                <a:cs typeface="Public Sans Regular"/>
                <a:sym typeface="Public Sans Regular"/>
              </a:defRPr>
            </a:pPr>
            <a:endParaRPr/>
          </a:p>
        </p:txBody>
      </p:sp>
      <p:sp>
        <p:nvSpPr>
          <p:cNvPr id="331" name="Lorem Ipsum Dolor Sit"/>
          <p:cNvSpPr txBox="1">
            <a:spLocks noGrp="1"/>
          </p:cNvSpPr>
          <p:nvPr>
            <p:ph type="body" sz="quarter" idx="22"/>
          </p:nvPr>
        </p:nvSpPr>
        <p:spPr>
          <a:xfrm>
            <a:off x="1226520" y="7295246"/>
            <a:ext cx="8388430" cy="635002"/>
          </a:xfrm>
          <a:prstGeom prst="rect">
            <a:avLst/>
          </a:prstGeom>
        </p:spPr>
        <p:txBody>
          <a:bodyPr anchor="t"/>
          <a:lstStyle/>
          <a:p>
            <a:pPr>
              <a:lnSpc>
                <a:spcPct val="110000"/>
              </a:lnSpc>
              <a:defRPr sz="3600" cap="none" spc="0">
                <a:solidFill>
                  <a:srgbClr val="042D36"/>
                </a:solidFill>
                <a:latin typeface="Public Sans Regular"/>
                <a:ea typeface="Public Sans Regular"/>
                <a:cs typeface="Public Sans Regular"/>
                <a:sym typeface="Public Sans Regular"/>
              </a:defRPr>
            </a:pPr>
            <a:endParaRPr/>
          </a:p>
        </p:txBody>
      </p:sp>
      <p:sp>
        <p:nvSpPr>
          <p:cNvPr id="332" name="Lorem Ipsum Dolor Sit"/>
          <p:cNvSpPr txBox="1">
            <a:spLocks noGrp="1"/>
          </p:cNvSpPr>
          <p:nvPr>
            <p:ph type="body" sz="quarter" idx="23"/>
          </p:nvPr>
        </p:nvSpPr>
        <p:spPr>
          <a:xfrm>
            <a:off x="12195109" y="7295246"/>
            <a:ext cx="8388430" cy="635002"/>
          </a:xfrm>
          <a:prstGeom prst="rect">
            <a:avLst/>
          </a:prstGeom>
        </p:spPr>
        <p:txBody>
          <a:bodyPr anchor="t"/>
          <a:lstStyle/>
          <a:p>
            <a:pPr>
              <a:lnSpc>
                <a:spcPct val="110000"/>
              </a:lnSpc>
              <a:defRPr sz="3600" cap="none" spc="0">
                <a:solidFill>
                  <a:srgbClr val="042D36"/>
                </a:solidFill>
                <a:latin typeface="Public Sans Regular"/>
                <a:ea typeface="Public Sans Regular"/>
                <a:cs typeface="Public Sans Regular"/>
                <a:sym typeface="Public Sans Regular"/>
              </a:defRPr>
            </a:pPr>
            <a:endParaRPr/>
          </a:p>
        </p:txBody>
      </p:sp>
      <p:sp>
        <p:nvSpPr>
          <p:cNvPr id="333" name="Lorem ipsum dolor sit amet, consectetur adipiscing elit, sed do eiusmod tempor incididunt ut labore et dolore magna aliqua. Ut enim ad minim veniam, quis nostrud exercitation ullamco laboris nisi ut aliquip ex ea commodo consequat."/>
          <p:cNvSpPr txBox="1">
            <a:spLocks noGrp="1"/>
          </p:cNvSpPr>
          <p:nvPr>
            <p:ph type="body" sz="quarter" idx="24"/>
          </p:nvPr>
        </p:nvSpPr>
        <p:spPr>
          <a:xfrm>
            <a:off x="12195075" y="8231692"/>
            <a:ext cx="10356733" cy="3014982"/>
          </a:xfrm>
          <a:prstGeom prst="rect">
            <a:avLst/>
          </a:prstGeom>
        </p:spPr>
        <p:txBody>
          <a:bodyPr anchor="t"/>
          <a:lstStyle/>
          <a:p>
            <a:pPr>
              <a:lnSpc>
                <a:spcPct val="130000"/>
              </a:lnSpc>
              <a:defRPr sz="3200" cap="none" spc="0">
                <a:solidFill>
                  <a:srgbClr val="042D36"/>
                </a:solidFill>
                <a:latin typeface="Public Sans Regular"/>
                <a:ea typeface="Public Sans Regular"/>
                <a:cs typeface="Public Sans Regular"/>
                <a:sym typeface="Public Sans Regular"/>
              </a:defRPr>
            </a:pPr>
            <a:endParaRPr/>
          </a:p>
        </p:txBody>
      </p:sp>
      <p:sp>
        <p:nvSpPr>
          <p:cNvPr id="334" name="Image"/>
          <p:cNvSpPr>
            <a:spLocks noGrp="1"/>
          </p:cNvSpPr>
          <p:nvPr>
            <p:ph type="pic" sz="quarter" idx="25"/>
          </p:nvPr>
        </p:nvSpPr>
        <p:spPr>
          <a:xfrm>
            <a:off x="12200608" y="6362667"/>
            <a:ext cx="826122" cy="838208"/>
          </a:xfrm>
          <a:prstGeom prst="rect">
            <a:avLst/>
          </a:prstGeom>
        </p:spPr>
        <p:txBody>
          <a:bodyPr lIns="91439" tIns="45719" rIns="91439" bIns="45719" anchor="t">
            <a:noAutofit/>
          </a:bodyPr>
          <a:lstStyle/>
          <a:p>
            <a:endParaRPr/>
          </a:p>
        </p:txBody>
      </p:sp>
      <p:sp>
        <p:nvSpPr>
          <p:cNvPr id="335" name="Image"/>
          <p:cNvSpPr>
            <a:spLocks noGrp="1"/>
          </p:cNvSpPr>
          <p:nvPr>
            <p:ph type="pic" sz="quarter" idx="26"/>
          </p:nvPr>
        </p:nvSpPr>
        <p:spPr>
          <a:xfrm>
            <a:off x="1224707" y="6324536"/>
            <a:ext cx="914524" cy="914465"/>
          </a:xfrm>
          <a:prstGeom prst="rect">
            <a:avLst/>
          </a:prstGeom>
        </p:spPr>
        <p:txBody>
          <a:bodyPr lIns="91439" tIns="45719" rIns="91439" bIns="45719" anchor="t">
            <a:noAutofit/>
          </a:bodyPr>
          <a:lstStyle/>
          <a:p>
            <a:endParaRPr/>
          </a:p>
        </p:txBody>
      </p:sp>
      <p:sp>
        <p:nvSpPr>
          <p:cNvPr id="336"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2-Column Text / Image">
    <p:bg>
      <p:bgPr>
        <a:solidFill>
          <a:srgbClr val="F6F6F6"/>
        </a:solidFill>
        <a:effectLst/>
      </p:bgPr>
    </p:bg>
    <p:spTree>
      <p:nvGrpSpPr>
        <p:cNvPr id="1" name=""/>
        <p:cNvGrpSpPr/>
        <p:nvPr/>
      </p:nvGrpSpPr>
      <p:grpSpPr>
        <a:xfrm>
          <a:off x="0" y="0"/>
          <a:ext cx="0" cy="0"/>
          <a:chOff x="0" y="0"/>
          <a:chExt cx="0" cy="0"/>
        </a:xfrm>
      </p:grpSpPr>
      <p:sp>
        <p:nvSpPr>
          <p:cNvPr id="343"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344" name="Body Level One…"/>
          <p:cNvSpPr txBox="1">
            <a:spLocks noGrp="1"/>
          </p:cNvSpPr>
          <p:nvPr>
            <p:ph type="body" sz="quarter" idx="1"/>
          </p:nvPr>
        </p:nvSpPr>
        <p:spPr>
          <a:xfrm>
            <a:off x="1236328" y="9430684"/>
            <a:ext cx="10356733" cy="1844042"/>
          </a:xfrm>
          <a:prstGeom prst="rect">
            <a:avLst/>
          </a:prstGeom>
        </p:spPr>
        <p:txBody>
          <a:bodyPr anchor="t"/>
          <a:lstStyle>
            <a:lvl1pPr>
              <a:lnSpc>
                <a:spcPct val="130000"/>
              </a:lnSpc>
              <a:defRPr cap="none" spc="0">
                <a:solidFill>
                  <a:srgbClr val="042D36"/>
                </a:solidFill>
                <a:latin typeface="Public Sans Regular"/>
                <a:ea typeface="Public Sans Regular"/>
                <a:cs typeface="Public Sans Regular"/>
                <a:sym typeface="Public Sans Regular"/>
              </a:defRPr>
            </a:lvl1pPr>
            <a:lvl2pPr>
              <a:lnSpc>
                <a:spcPct val="130000"/>
              </a:lnSpc>
              <a:defRPr cap="none" spc="0">
                <a:solidFill>
                  <a:srgbClr val="042D36"/>
                </a:solidFill>
                <a:latin typeface="Public Sans Regular"/>
                <a:ea typeface="Public Sans Regular"/>
                <a:cs typeface="Public Sans Regular"/>
                <a:sym typeface="Public Sans Regular"/>
              </a:defRPr>
            </a:lvl2pPr>
            <a:lvl3pPr>
              <a:lnSpc>
                <a:spcPct val="130000"/>
              </a:lnSpc>
              <a:defRPr cap="none" spc="0">
                <a:solidFill>
                  <a:srgbClr val="042D36"/>
                </a:solidFill>
                <a:latin typeface="Public Sans Regular"/>
                <a:ea typeface="Public Sans Regular"/>
                <a:cs typeface="Public Sans Regular"/>
                <a:sym typeface="Public Sans Regular"/>
              </a:defRPr>
            </a:lvl3pPr>
            <a:lvl4pPr>
              <a:lnSpc>
                <a:spcPct val="130000"/>
              </a:lnSpc>
              <a:defRPr cap="none" spc="0">
                <a:solidFill>
                  <a:srgbClr val="042D36"/>
                </a:solidFill>
                <a:latin typeface="Public Sans Regular"/>
                <a:ea typeface="Public Sans Regular"/>
                <a:cs typeface="Public Sans Regular"/>
                <a:sym typeface="Public Sans Regular"/>
              </a:defRPr>
            </a:lvl4pPr>
            <a:lvl5pPr>
              <a:lnSpc>
                <a:spcPct val="130000"/>
              </a:lnSpc>
              <a:defRPr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345" name="Lorem Ipsum Dolor Sit"/>
          <p:cNvSpPr txBox="1">
            <a:spLocks noGrp="1"/>
          </p:cNvSpPr>
          <p:nvPr>
            <p:ph type="body" sz="quarter" idx="21"/>
          </p:nvPr>
        </p:nvSpPr>
        <p:spPr>
          <a:xfrm>
            <a:off x="1239220" y="8646638"/>
            <a:ext cx="8388430"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346" name="Image"/>
          <p:cNvSpPr>
            <a:spLocks noGrp="1"/>
          </p:cNvSpPr>
          <p:nvPr>
            <p:ph type="pic" sz="quarter" idx="22"/>
          </p:nvPr>
        </p:nvSpPr>
        <p:spPr>
          <a:xfrm>
            <a:off x="1195581" y="2414290"/>
            <a:ext cx="10430934" cy="5867401"/>
          </a:xfrm>
          <a:prstGeom prst="rect">
            <a:avLst/>
          </a:prstGeom>
        </p:spPr>
        <p:txBody>
          <a:bodyPr lIns="91439" tIns="45719" rIns="91439" bIns="45719" anchor="t">
            <a:noAutofit/>
          </a:bodyPr>
          <a:lstStyle/>
          <a:p>
            <a:endParaRPr/>
          </a:p>
        </p:txBody>
      </p:sp>
      <p:sp>
        <p:nvSpPr>
          <p:cNvPr id="347" name="Lorem ipsum dolor sit amet, consectetur adipiscing elit, sed do eiusmod tempor incididunt ut labore et dolore magna aliqua. Ut enim ad minim veniam, quis nostrud exercitation ullamco laboris nisi ut aliquip ex ea commodo consequat."/>
          <p:cNvSpPr txBox="1">
            <a:spLocks noGrp="1"/>
          </p:cNvSpPr>
          <p:nvPr>
            <p:ph type="body" sz="quarter" idx="23"/>
          </p:nvPr>
        </p:nvSpPr>
        <p:spPr>
          <a:xfrm>
            <a:off x="12780101" y="9430684"/>
            <a:ext cx="10356733" cy="184404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348" name="Lorem Ipsum Dolor Sit"/>
          <p:cNvSpPr txBox="1">
            <a:spLocks noGrp="1"/>
          </p:cNvSpPr>
          <p:nvPr>
            <p:ph type="body" sz="quarter" idx="24"/>
          </p:nvPr>
        </p:nvSpPr>
        <p:spPr>
          <a:xfrm>
            <a:off x="12782994" y="8646638"/>
            <a:ext cx="838842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349" name="Image"/>
          <p:cNvSpPr>
            <a:spLocks noGrp="1"/>
          </p:cNvSpPr>
          <p:nvPr>
            <p:ph type="pic" sz="quarter" idx="25"/>
          </p:nvPr>
        </p:nvSpPr>
        <p:spPr>
          <a:xfrm>
            <a:off x="12739354" y="2414290"/>
            <a:ext cx="10430934" cy="5867401"/>
          </a:xfrm>
          <a:prstGeom prst="rect">
            <a:avLst/>
          </a:prstGeom>
        </p:spPr>
        <p:txBody>
          <a:bodyPr lIns="91439" tIns="45719" rIns="91439" bIns="45719" anchor="t">
            <a:noAutofit/>
          </a:bodyPr>
          <a:lstStyle/>
          <a:p>
            <a:endParaRPr/>
          </a:p>
        </p:txBody>
      </p:sp>
      <p:sp>
        <p:nvSpPr>
          <p:cNvPr id="350"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351"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cap="all">
                <a:latin typeface="Space Mono"/>
                <a:ea typeface="Space Mono"/>
                <a:cs typeface="Space Mono"/>
                <a:sym typeface="Space Mono"/>
              </a:defRPr>
            </a:lvl1pPr>
          </a:lstStyle>
          <a:p>
            <a:r>
              <a:t>NYC.GOV/CTO</a:t>
            </a:r>
          </a:p>
        </p:txBody>
      </p:sp>
      <p:pic>
        <p:nvPicPr>
          <p:cNvPr id="352"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353"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3-Column Text">
    <p:bg>
      <p:bgPr>
        <a:solidFill>
          <a:srgbClr val="F6F6F6"/>
        </a:solidFill>
        <a:effectLst/>
      </p:bgPr>
    </p:bg>
    <p:spTree>
      <p:nvGrpSpPr>
        <p:cNvPr id="1" name=""/>
        <p:cNvGrpSpPr/>
        <p:nvPr/>
      </p:nvGrpSpPr>
      <p:grpSpPr>
        <a:xfrm>
          <a:off x="0" y="0"/>
          <a:ext cx="0" cy="0"/>
          <a:chOff x="0" y="0"/>
          <a:chExt cx="0" cy="0"/>
        </a:xfrm>
      </p:grpSpPr>
      <p:sp>
        <p:nvSpPr>
          <p:cNvPr id="360"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361" name="Body Level One…"/>
          <p:cNvSpPr txBox="1">
            <a:spLocks noGrp="1"/>
          </p:cNvSpPr>
          <p:nvPr>
            <p:ph type="body" sz="quarter" idx="1"/>
          </p:nvPr>
        </p:nvSpPr>
        <p:spPr>
          <a:xfrm>
            <a:off x="1251542" y="2192193"/>
            <a:ext cx="16638813" cy="2197102"/>
          </a:xfrm>
          <a:prstGeom prst="rect">
            <a:avLst/>
          </a:prstGeom>
        </p:spPr>
        <p:txBody>
          <a:bodyPr anchor="t"/>
          <a:lstStyle>
            <a:lvl1pPr>
              <a:lnSpc>
                <a:spcPct val="120000"/>
              </a:lnSpc>
              <a:defRPr sz="6400" cap="none" spc="0">
                <a:solidFill>
                  <a:srgbClr val="042D36"/>
                </a:solidFill>
                <a:latin typeface="Public Sans Regular"/>
                <a:ea typeface="Public Sans Regular"/>
                <a:cs typeface="Public Sans Regular"/>
                <a:sym typeface="Public Sans Regular"/>
              </a:defRPr>
            </a:lvl1pPr>
            <a:lvl2pPr>
              <a:lnSpc>
                <a:spcPct val="120000"/>
              </a:lnSpc>
              <a:defRPr sz="6400" cap="none" spc="0">
                <a:solidFill>
                  <a:srgbClr val="042D36"/>
                </a:solidFill>
                <a:latin typeface="Public Sans Regular"/>
                <a:ea typeface="Public Sans Regular"/>
                <a:cs typeface="Public Sans Regular"/>
                <a:sym typeface="Public Sans Regular"/>
              </a:defRPr>
            </a:lvl2pPr>
            <a:lvl3pPr>
              <a:lnSpc>
                <a:spcPct val="120000"/>
              </a:lnSpc>
              <a:defRPr sz="6400" cap="none" spc="0">
                <a:solidFill>
                  <a:srgbClr val="042D36"/>
                </a:solidFill>
                <a:latin typeface="Public Sans Regular"/>
                <a:ea typeface="Public Sans Regular"/>
                <a:cs typeface="Public Sans Regular"/>
                <a:sym typeface="Public Sans Regular"/>
              </a:defRPr>
            </a:lvl3pPr>
            <a:lvl4pPr>
              <a:lnSpc>
                <a:spcPct val="120000"/>
              </a:lnSpc>
              <a:defRPr sz="6400" cap="none" spc="0">
                <a:solidFill>
                  <a:srgbClr val="042D36"/>
                </a:solidFill>
                <a:latin typeface="Public Sans Regular"/>
                <a:ea typeface="Public Sans Regular"/>
                <a:cs typeface="Public Sans Regular"/>
                <a:sym typeface="Public Sans Regular"/>
              </a:defRPr>
            </a:lvl4pPr>
            <a:lvl5pPr>
              <a:lnSpc>
                <a:spcPct val="120000"/>
              </a:lnSpc>
              <a:defRPr sz="6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362" name="Lorem ipsum dolor sit amet, consectetur adipiscing elit, sed do eiusmod tempor incididunt ut labore et dolore magna aliqua. Ut enim ad minim veniam, quis nostrud."/>
          <p:cNvSpPr txBox="1">
            <a:spLocks noGrp="1"/>
          </p:cNvSpPr>
          <p:nvPr>
            <p:ph type="body" sz="quarter" idx="21"/>
          </p:nvPr>
        </p:nvSpPr>
        <p:spPr>
          <a:xfrm>
            <a:off x="1261727" y="8136146"/>
            <a:ext cx="6330779"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363" name="Lorem Ipsum Dolor Sit"/>
          <p:cNvSpPr txBox="1">
            <a:spLocks noGrp="1"/>
          </p:cNvSpPr>
          <p:nvPr>
            <p:ph type="body" sz="quarter" idx="22"/>
          </p:nvPr>
        </p:nvSpPr>
        <p:spPr>
          <a:xfrm>
            <a:off x="1239220" y="7301297"/>
            <a:ext cx="6375793"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364" name="Lorem ipsum dolor sit amet, consectetur adipiscing elit, sed do eiusmod tempor incididunt ut labore et dolore magna aliqua. Ut enim ad minim veniam, quis nostrud."/>
          <p:cNvSpPr txBox="1">
            <a:spLocks noGrp="1"/>
          </p:cNvSpPr>
          <p:nvPr>
            <p:ph type="body" sz="quarter" idx="23"/>
          </p:nvPr>
        </p:nvSpPr>
        <p:spPr>
          <a:xfrm>
            <a:off x="8683755" y="8136146"/>
            <a:ext cx="6330779"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365" name="Lorem Ipsum Dolor Sit"/>
          <p:cNvSpPr txBox="1">
            <a:spLocks noGrp="1"/>
          </p:cNvSpPr>
          <p:nvPr>
            <p:ph type="body" sz="quarter" idx="24"/>
          </p:nvPr>
        </p:nvSpPr>
        <p:spPr>
          <a:xfrm>
            <a:off x="8661248" y="7301297"/>
            <a:ext cx="6375792"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366" name="Lorem ipsum dolor sit amet, consectetur adipiscing elit, sed do eiusmod tempor incididunt ut labore et dolore magna aliqua. Ut enim ad minim veniam, quis nostrud."/>
          <p:cNvSpPr txBox="1">
            <a:spLocks noGrp="1"/>
          </p:cNvSpPr>
          <p:nvPr>
            <p:ph type="body" sz="quarter" idx="25"/>
          </p:nvPr>
        </p:nvSpPr>
        <p:spPr>
          <a:xfrm>
            <a:off x="16149660" y="8136146"/>
            <a:ext cx="6330778"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367" name="Lorem Ipsum Dolor Sit"/>
          <p:cNvSpPr txBox="1">
            <a:spLocks noGrp="1"/>
          </p:cNvSpPr>
          <p:nvPr>
            <p:ph type="body" sz="quarter" idx="26"/>
          </p:nvPr>
        </p:nvSpPr>
        <p:spPr>
          <a:xfrm>
            <a:off x="16127153" y="7301297"/>
            <a:ext cx="6375792"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368"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369"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cap="all">
                <a:latin typeface="Space Mono"/>
                <a:ea typeface="Space Mono"/>
                <a:cs typeface="Space Mono"/>
                <a:sym typeface="Space Mono"/>
              </a:defRPr>
            </a:lvl1pPr>
          </a:lstStyle>
          <a:p>
            <a:r>
              <a:t>NYC.GOV/CTO</a:t>
            </a:r>
          </a:p>
        </p:txBody>
      </p:sp>
      <p:pic>
        <p:nvPicPr>
          <p:cNvPr id="370"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371"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3-Column Text with icons">
    <p:bg>
      <p:bgPr>
        <a:solidFill>
          <a:srgbClr val="F6F6F6"/>
        </a:solidFill>
        <a:effectLst/>
      </p:bgPr>
    </p:bg>
    <p:spTree>
      <p:nvGrpSpPr>
        <p:cNvPr id="1" name=""/>
        <p:cNvGrpSpPr/>
        <p:nvPr/>
      </p:nvGrpSpPr>
      <p:grpSpPr>
        <a:xfrm>
          <a:off x="0" y="0"/>
          <a:ext cx="0" cy="0"/>
          <a:chOff x="0" y="0"/>
          <a:chExt cx="0" cy="0"/>
        </a:xfrm>
      </p:grpSpPr>
      <p:sp>
        <p:nvSpPr>
          <p:cNvPr id="378"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379" name="Body Level One…"/>
          <p:cNvSpPr txBox="1">
            <a:spLocks noGrp="1"/>
          </p:cNvSpPr>
          <p:nvPr>
            <p:ph type="body" sz="quarter" idx="1"/>
          </p:nvPr>
        </p:nvSpPr>
        <p:spPr>
          <a:xfrm>
            <a:off x="1251542" y="2192193"/>
            <a:ext cx="16638813" cy="2197102"/>
          </a:xfrm>
          <a:prstGeom prst="rect">
            <a:avLst/>
          </a:prstGeom>
        </p:spPr>
        <p:txBody>
          <a:bodyPr anchor="t"/>
          <a:lstStyle>
            <a:lvl1pPr>
              <a:lnSpc>
                <a:spcPct val="120000"/>
              </a:lnSpc>
              <a:defRPr sz="6400" cap="none" spc="0">
                <a:solidFill>
                  <a:srgbClr val="042D36"/>
                </a:solidFill>
                <a:latin typeface="Public Sans Regular"/>
                <a:ea typeface="Public Sans Regular"/>
                <a:cs typeface="Public Sans Regular"/>
                <a:sym typeface="Public Sans Regular"/>
              </a:defRPr>
            </a:lvl1pPr>
            <a:lvl2pPr>
              <a:lnSpc>
                <a:spcPct val="120000"/>
              </a:lnSpc>
              <a:defRPr sz="6400" cap="none" spc="0">
                <a:solidFill>
                  <a:srgbClr val="042D36"/>
                </a:solidFill>
                <a:latin typeface="Public Sans Regular"/>
                <a:ea typeface="Public Sans Regular"/>
                <a:cs typeface="Public Sans Regular"/>
                <a:sym typeface="Public Sans Regular"/>
              </a:defRPr>
            </a:lvl2pPr>
            <a:lvl3pPr>
              <a:lnSpc>
                <a:spcPct val="120000"/>
              </a:lnSpc>
              <a:defRPr sz="6400" cap="none" spc="0">
                <a:solidFill>
                  <a:srgbClr val="042D36"/>
                </a:solidFill>
                <a:latin typeface="Public Sans Regular"/>
                <a:ea typeface="Public Sans Regular"/>
                <a:cs typeface="Public Sans Regular"/>
                <a:sym typeface="Public Sans Regular"/>
              </a:defRPr>
            </a:lvl3pPr>
            <a:lvl4pPr>
              <a:lnSpc>
                <a:spcPct val="120000"/>
              </a:lnSpc>
              <a:defRPr sz="6400" cap="none" spc="0">
                <a:solidFill>
                  <a:srgbClr val="042D36"/>
                </a:solidFill>
                <a:latin typeface="Public Sans Regular"/>
                <a:ea typeface="Public Sans Regular"/>
                <a:cs typeface="Public Sans Regular"/>
                <a:sym typeface="Public Sans Regular"/>
              </a:defRPr>
            </a:lvl4pPr>
            <a:lvl5pPr>
              <a:lnSpc>
                <a:spcPct val="120000"/>
              </a:lnSpc>
              <a:defRPr sz="6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380" name="Lorem ipsum dolor sit amet, consectetur adipiscing elit, sed do eiusmod tempor incididunt ut labore et dolore magna aliqua. Ut enim ad minim veniam, quis nostrud."/>
          <p:cNvSpPr txBox="1">
            <a:spLocks noGrp="1"/>
          </p:cNvSpPr>
          <p:nvPr>
            <p:ph type="body" sz="quarter" idx="21"/>
          </p:nvPr>
        </p:nvSpPr>
        <p:spPr>
          <a:xfrm>
            <a:off x="1261727" y="8136146"/>
            <a:ext cx="6330779"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381" name="Lorem Ipsum Dolor Sit"/>
          <p:cNvSpPr txBox="1">
            <a:spLocks noGrp="1"/>
          </p:cNvSpPr>
          <p:nvPr>
            <p:ph type="body" sz="quarter" idx="22"/>
          </p:nvPr>
        </p:nvSpPr>
        <p:spPr>
          <a:xfrm>
            <a:off x="1239220" y="7301297"/>
            <a:ext cx="6375793"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382" name="Lorem ipsum dolor sit amet, consectetur adipiscing elit, sed do eiusmod tempor incididunt ut labore et dolore magna aliqua. Ut enim ad minim veniam, quis nostrud."/>
          <p:cNvSpPr txBox="1">
            <a:spLocks noGrp="1"/>
          </p:cNvSpPr>
          <p:nvPr>
            <p:ph type="body" sz="quarter" idx="23"/>
          </p:nvPr>
        </p:nvSpPr>
        <p:spPr>
          <a:xfrm>
            <a:off x="8683755" y="8136146"/>
            <a:ext cx="6330779"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383" name="Lorem Ipsum Dolor Sit"/>
          <p:cNvSpPr txBox="1">
            <a:spLocks noGrp="1"/>
          </p:cNvSpPr>
          <p:nvPr>
            <p:ph type="body" sz="quarter" idx="24"/>
          </p:nvPr>
        </p:nvSpPr>
        <p:spPr>
          <a:xfrm>
            <a:off x="8661248" y="7301297"/>
            <a:ext cx="6375792"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384" name="Lorem ipsum dolor sit amet, consectetur adipiscing elit, sed do eiusmod tempor incididunt ut labore et dolore magna aliqua. Ut enim ad minim veniam, quis nostrud."/>
          <p:cNvSpPr txBox="1">
            <a:spLocks noGrp="1"/>
          </p:cNvSpPr>
          <p:nvPr>
            <p:ph type="body" sz="quarter" idx="25"/>
          </p:nvPr>
        </p:nvSpPr>
        <p:spPr>
          <a:xfrm>
            <a:off x="16149660" y="8136146"/>
            <a:ext cx="6330778"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385" name="Lorem Ipsum Dolor Sit"/>
          <p:cNvSpPr txBox="1">
            <a:spLocks noGrp="1"/>
          </p:cNvSpPr>
          <p:nvPr>
            <p:ph type="body" sz="quarter" idx="26"/>
          </p:nvPr>
        </p:nvSpPr>
        <p:spPr>
          <a:xfrm>
            <a:off x="16127153" y="7301297"/>
            <a:ext cx="6375792"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386"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387"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cap="all">
                <a:latin typeface="Space Mono"/>
                <a:ea typeface="Space Mono"/>
                <a:cs typeface="Space Mono"/>
                <a:sym typeface="Space Mono"/>
              </a:defRPr>
            </a:lvl1pPr>
          </a:lstStyle>
          <a:p>
            <a:r>
              <a:t>NYC.GOV/CTO</a:t>
            </a:r>
          </a:p>
        </p:txBody>
      </p:sp>
      <p:pic>
        <p:nvPicPr>
          <p:cNvPr id="388"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389" name="Image"/>
          <p:cNvSpPr>
            <a:spLocks noGrp="1"/>
          </p:cNvSpPr>
          <p:nvPr>
            <p:ph type="pic" sz="quarter" idx="27"/>
          </p:nvPr>
        </p:nvSpPr>
        <p:spPr>
          <a:xfrm>
            <a:off x="16127153" y="6262287"/>
            <a:ext cx="838202" cy="736340"/>
          </a:xfrm>
          <a:prstGeom prst="rect">
            <a:avLst/>
          </a:prstGeom>
        </p:spPr>
        <p:txBody>
          <a:bodyPr lIns="91439" tIns="45719" rIns="91439" bIns="45719" anchor="t">
            <a:noAutofit/>
          </a:bodyPr>
          <a:lstStyle/>
          <a:p>
            <a:endParaRPr/>
          </a:p>
        </p:txBody>
      </p:sp>
      <p:sp>
        <p:nvSpPr>
          <p:cNvPr id="390" name="Image"/>
          <p:cNvSpPr>
            <a:spLocks noGrp="1"/>
          </p:cNvSpPr>
          <p:nvPr>
            <p:ph type="pic" sz="quarter" idx="28"/>
          </p:nvPr>
        </p:nvSpPr>
        <p:spPr>
          <a:xfrm>
            <a:off x="1251542" y="6287425"/>
            <a:ext cx="838201" cy="838202"/>
          </a:xfrm>
          <a:prstGeom prst="rect">
            <a:avLst/>
          </a:prstGeom>
        </p:spPr>
        <p:txBody>
          <a:bodyPr lIns="91439" tIns="45719" rIns="91439" bIns="45719" anchor="t">
            <a:noAutofit/>
          </a:bodyPr>
          <a:lstStyle/>
          <a:p>
            <a:endParaRPr/>
          </a:p>
        </p:txBody>
      </p:sp>
      <p:sp>
        <p:nvSpPr>
          <p:cNvPr id="391" name="Image"/>
          <p:cNvSpPr>
            <a:spLocks noGrp="1"/>
          </p:cNvSpPr>
          <p:nvPr>
            <p:ph type="pic" sz="quarter" idx="29"/>
          </p:nvPr>
        </p:nvSpPr>
        <p:spPr>
          <a:xfrm>
            <a:off x="8695387" y="6287420"/>
            <a:ext cx="826122" cy="838207"/>
          </a:xfrm>
          <a:prstGeom prst="rect">
            <a:avLst/>
          </a:prstGeom>
        </p:spPr>
        <p:txBody>
          <a:bodyPr lIns="91439" tIns="45719" rIns="91439" bIns="45719" anchor="t">
            <a:noAutofit/>
          </a:bodyPr>
          <a:lstStyle/>
          <a:p>
            <a:endParaRPr/>
          </a:p>
        </p:txBody>
      </p:sp>
      <p:sp>
        <p:nvSpPr>
          <p:cNvPr id="392"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3-Column Text 2.0">
    <p:bg>
      <p:bgPr>
        <a:solidFill>
          <a:srgbClr val="F6F6F6"/>
        </a:solidFill>
        <a:effectLst/>
      </p:bgPr>
    </p:bg>
    <p:spTree>
      <p:nvGrpSpPr>
        <p:cNvPr id="1" name=""/>
        <p:cNvGrpSpPr/>
        <p:nvPr/>
      </p:nvGrpSpPr>
      <p:grpSpPr>
        <a:xfrm>
          <a:off x="0" y="0"/>
          <a:ext cx="0" cy="0"/>
          <a:chOff x="0" y="0"/>
          <a:chExt cx="0" cy="0"/>
        </a:xfrm>
      </p:grpSpPr>
      <p:sp>
        <p:nvSpPr>
          <p:cNvPr id="399"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400" name="Body Level One…"/>
          <p:cNvSpPr txBox="1">
            <a:spLocks noGrp="1"/>
          </p:cNvSpPr>
          <p:nvPr>
            <p:ph type="body" sz="quarter" idx="1"/>
          </p:nvPr>
        </p:nvSpPr>
        <p:spPr>
          <a:xfrm>
            <a:off x="1251542" y="2129530"/>
            <a:ext cx="8056420" cy="3139442"/>
          </a:xfrm>
          <a:prstGeom prst="rect">
            <a:avLst/>
          </a:prstGeom>
        </p:spPr>
        <p:txBody>
          <a:bodyPr anchor="t"/>
          <a:lstStyle>
            <a:lvl1pPr>
              <a:lnSpc>
                <a:spcPct val="130000"/>
              </a:lnSpc>
              <a:defRPr sz="8800" cap="none" spc="0">
                <a:solidFill>
                  <a:srgbClr val="042D36"/>
                </a:solidFill>
                <a:latin typeface="Public Sans Regular"/>
                <a:ea typeface="Public Sans Regular"/>
                <a:cs typeface="Public Sans Regular"/>
                <a:sym typeface="Public Sans Regular"/>
              </a:defRPr>
            </a:lvl1pPr>
            <a:lvl2pPr>
              <a:lnSpc>
                <a:spcPct val="130000"/>
              </a:lnSpc>
              <a:defRPr sz="8800" cap="none" spc="0">
                <a:solidFill>
                  <a:srgbClr val="042D36"/>
                </a:solidFill>
                <a:latin typeface="Public Sans Regular"/>
                <a:ea typeface="Public Sans Regular"/>
                <a:cs typeface="Public Sans Regular"/>
                <a:sym typeface="Public Sans Regular"/>
              </a:defRPr>
            </a:lvl2pPr>
            <a:lvl3pPr>
              <a:lnSpc>
                <a:spcPct val="130000"/>
              </a:lnSpc>
              <a:defRPr sz="8800" cap="none" spc="0">
                <a:solidFill>
                  <a:srgbClr val="042D36"/>
                </a:solidFill>
                <a:latin typeface="Public Sans Regular"/>
                <a:ea typeface="Public Sans Regular"/>
                <a:cs typeface="Public Sans Regular"/>
                <a:sym typeface="Public Sans Regular"/>
              </a:defRPr>
            </a:lvl3pPr>
            <a:lvl4pPr>
              <a:lnSpc>
                <a:spcPct val="130000"/>
              </a:lnSpc>
              <a:defRPr sz="8800" cap="none" spc="0">
                <a:solidFill>
                  <a:srgbClr val="042D36"/>
                </a:solidFill>
                <a:latin typeface="Public Sans Regular"/>
                <a:ea typeface="Public Sans Regular"/>
                <a:cs typeface="Public Sans Regular"/>
                <a:sym typeface="Public Sans Regular"/>
              </a:defRPr>
            </a:lvl4pPr>
            <a:lvl5pPr>
              <a:lnSpc>
                <a:spcPct val="13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401" name="Lorem ipsum dolor sit amet, consectetur adipiscing elit, sed do eiusmod tempor incididunt ut labore et dolore magna aliqua. Ut enim ad minim veniam, quis nostrud."/>
          <p:cNvSpPr txBox="1">
            <a:spLocks noGrp="1"/>
          </p:cNvSpPr>
          <p:nvPr>
            <p:ph type="body" sz="quarter" idx="21"/>
          </p:nvPr>
        </p:nvSpPr>
        <p:spPr>
          <a:xfrm>
            <a:off x="1261727" y="8136146"/>
            <a:ext cx="6330779"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402" name="Lorem Ipsum Dolor Sit"/>
          <p:cNvSpPr txBox="1">
            <a:spLocks noGrp="1"/>
          </p:cNvSpPr>
          <p:nvPr>
            <p:ph type="body" sz="quarter" idx="22"/>
          </p:nvPr>
        </p:nvSpPr>
        <p:spPr>
          <a:xfrm>
            <a:off x="1239220" y="7301297"/>
            <a:ext cx="6375793"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403" name="Lorem ipsum dolor sit amet, consectetur adipiscing elit, sed do eiusmod tempor incididunt ut labore et dolore magna aliqua. Ut enim ad minim veniam, quis nostrud."/>
          <p:cNvSpPr txBox="1">
            <a:spLocks noGrp="1"/>
          </p:cNvSpPr>
          <p:nvPr>
            <p:ph type="body" sz="quarter" idx="23"/>
          </p:nvPr>
        </p:nvSpPr>
        <p:spPr>
          <a:xfrm>
            <a:off x="8683755" y="8136146"/>
            <a:ext cx="6330779"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404" name="Lorem Ipsum Dolor Sit"/>
          <p:cNvSpPr txBox="1">
            <a:spLocks noGrp="1"/>
          </p:cNvSpPr>
          <p:nvPr>
            <p:ph type="body" sz="quarter" idx="24"/>
          </p:nvPr>
        </p:nvSpPr>
        <p:spPr>
          <a:xfrm>
            <a:off x="8661248" y="7301297"/>
            <a:ext cx="6375792"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405" name="Lorem ipsum dolor sit amet, consectetur adipiscing elit, sed do eiusmod tempor incididunt ut labore et dolore magna aliqua. Ut enim ad minim veniam, quis nostrud."/>
          <p:cNvSpPr txBox="1">
            <a:spLocks noGrp="1"/>
          </p:cNvSpPr>
          <p:nvPr>
            <p:ph type="body" sz="quarter" idx="25"/>
          </p:nvPr>
        </p:nvSpPr>
        <p:spPr>
          <a:xfrm>
            <a:off x="16149660" y="8136146"/>
            <a:ext cx="6330778"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406" name="Lorem Ipsum Dolor Sit"/>
          <p:cNvSpPr txBox="1">
            <a:spLocks noGrp="1"/>
          </p:cNvSpPr>
          <p:nvPr>
            <p:ph type="body" sz="quarter" idx="26"/>
          </p:nvPr>
        </p:nvSpPr>
        <p:spPr>
          <a:xfrm>
            <a:off x="16127153" y="7301297"/>
            <a:ext cx="6375792"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407"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408" name="NYC.GOV/CTO"/>
          <p:cNvSpPr txBox="1">
            <a:spLocks noGrp="1"/>
          </p:cNvSpPr>
          <p:nvPr>
            <p:ph type="body" sz="quarter" idx="27"/>
          </p:nvPr>
        </p:nvSpPr>
        <p:spPr>
          <a:xfrm>
            <a:off x="13213350" y="13190601"/>
            <a:ext cx="11051379" cy="431802"/>
          </a:xfrm>
          <a:prstGeom prst="rect">
            <a:avLst/>
          </a:prstGeom>
        </p:spPr>
        <p:txBody>
          <a:bodyPr anchor="t"/>
          <a:lstStyle/>
          <a:p>
            <a:pPr algn="r">
              <a:lnSpc>
                <a:spcPct val="130000"/>
              </a:lnSpc>
              <a:defRPr sz="1800" b="1" cap="none" spc="0">
                <a:solidFill>
                  <a:srgbClr val="042D36"/>
                </a:solidFill>
                <a:latin typeface="Space Mono"/>
                <a:ea typeface="Space Mono"/>
                <a:cs typeface="Space Mono"/>
                <a:sym typeface="Space Mono"/>
              </a:defRPr>
            </a:pPr>
            <a:endParaRPr/>
          </a:p>
        </p:txBody>
      </p:sp>
      <p:pic>
        <p:nvPicPr>
          <p:cNvPr id="409"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410"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x">
  <p:cSld name="3-Column Text 2.0 copy">
    <p:bg>
      <p:bgPr>
        <a:solidFill>
          <a:srgbClr val="F6F6F6"/>
        </a:solidFill>
        <a:effectLst/>
      </p:bgPr>
    </p:bg>
    <p:spTree>
      <p:nvGrpSpPr>
        <p:cNvPr id="1" name=""/>
        <p:cNvGrpSpPr/>
        <p:nvPr/>
      </p:nvGrpSpPr>
      <p:grpSpPr>
        <a:xfrm>
          <a:off x="0" y="0"/>
          <a:ext cx="0" cy="0"/>
          <a:chOff x="0" y="0"/>
          <a:chExt cx="0" cy="0"/>
        </a:xfrm>
      </p:grpSpPr>
      <p:sp>
        <p:nvSpPr>
          <p:cNvPr id="417"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418" name="Body Level One…"/>
          <p:cNvSpPr txBox="1">
            <a:spLocks noGrp="1"/>
          </p:cNvSpPr>
          <p:nvPr>
            <p:ph type="body" sz="quarter" idx="1"/>
          </p:nvPr>
        </p:nvSpPr>
        <p:spPr>
          <a:xfrm>
            <a:off x="1251542" y="2129530"/>
            <a:ext cx="8056420" cy="3139442"/>
          </a:xfrm>
          <a:prstGeom prst="rect">
            <a:avLst/>
          </a:prstGeom>
        </p:spPr>
        <p:txBody>
          <a:bodyPr anchor="t"/>
          <a:lstStyle>
            <a:lvl1pPr>
              <a:lnSpc>
                <a:spcPct val="130000"/>
              </a:lnSpc>
              <a:defRPr sz="8800" cap="none" spc="0">
                <a:solidFill>
                  <a:srgbClr val="042D36"/>
                </a:solidFill>
                <a:latin typeface="Public Sans Regular"/>
                <a:ea typeface="Public Sans Regular"/>
                <a:cs typeface="Public Sans Regular"/>
                <a:sym typeface="Public Sans Regular"/>
              </a:defRPr>
            </a:lvl1pPr>
            <a:lvl2pPr>
              <a:lnSpc>
                <a:spcPct val="130000"/>
              </a:lnSpc>
              <a:defRPr sz="8800" cap="none" spc="0">
                <a:solidFill>
                  <a:srgbClr val="042D36"/>
                </a:solidFill>
                <a:latin typeface="Public Sans Regular"/>
                <a:ea typeface="Public Sans Regular"/>
                <a:cs typeface="Public Sans Regular"/>
                <a:sym typeface="Public Sans Regular"/>
              </a:defRPr>
            </a:lvl2pPr>
            <a:lvl3pPr>
              <a:lnSpc>
                <a:spcPct val="130000"/>
              </a:lnSpc>
              <a:defRPr sz="8800" cap="none" spc="0">
                <a:solidFill>
                  <a:srgbClr val="042D36"/>
                </a:solidFill>
                <a:latin typeface="Public Sans Regular"/>
                <a:ea typeface="Public Sans Regular"/>
                <a:cs typeface="Public Sans Regular"/>
                <a:sym typeface="Public Sans Regular"/>
              </a:defRPr>
            </a:lvl3pPr>
            <a:lvl4pPr>
              <a:lnSpc>
                <a:spcPct val="130000"/>
              </a:lnSpc>
              <a:defRPr sz="8800" cap="none" spc="0">
                <a:solidFill>
                  <a:srgbClr val="042D36"/>
                </a:solidFill>
                <a:latin typeface="Public Sans Regular"/>
                <a:ea typeface="Public Sans Regular"/>
                <a:cs typeface="Public Sans Regular"/>
                <a:sym typeface="Public Sans Regular"/>
              </a:defRPr>
            </a:lvl4pPr>
            <a:lvl5pPr>
              <a:lnSpc>
                <a:spcPct val="13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419" name="Lorem ipsum dolor sit amet, consectetur adipiscing elit, sed do eiusmod tempor incididunt ut labore et dolore magna aliqua. Ut enim ad minim veniam, quis nostrud."/>
          <p:cNvSpPr txBox="1">
            <a:spLocks noGrp="1"/>
          </p:cNvSpPr>
          <p:nvPr>
            <p:ph type="body" sz="quarter" idx="21"/>
          </p:nvPr>
        </p:nvSpPr>
        <p:spPr>
          <a:xfrm>
            <a:off x="1261727" y="8136146"/>
            <a:ext cx="6330779"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420" name="Lorem Ipsum Dolor Sit"/>
          <p:cNvSpPr txBox="1">
            <a:spLocks noGrp="1"/>
          </p:cNvSpPr>
          <p:nvPr>
            <p:ph type="body" sz="quarter" idx="22"/>
          </p:nvPr>
        </p:nvSpPr>
        <p:spPr>
          <a:xfrm>
            <a:off x="1239220" y="7301297"/>
            <a:ext cx="6375793"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421" name="Lorem ipsum dolor sit amet, consectetur adipiscing elit, sed do eiusmod tempor incididunt ut labore et dolore magna aliqua. Ut enim ad minim veniam, quis nostrud."/>
          <p:cNvSpPr txBox="1">
            <a:spLocks noGrp="1"/>
          </p:cNvSpPr>
          <p:nvPr>
            <p:ph type="body" sz="quarter" idx="23"/>
          </p:nvPr>
        </p:nvSpPr>
        <p:spPr>
          <a:xfrm>
            <a:off x="8683755" y="8136146"/>
            <a:ext cx="6330779"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422" name="Lorem Ipsum Dolor Sit"/>
          <p:cNvSpPr txBox="1">
            <a:spLocks noGrp="1"/>
          </p:cNvSpPr>
          <p:nvPr>
            <p:ph type="body" sz="quarter" idx="24"/>
          </p:nvPr>
        </p:nvSpPr>
        <p:spPr>
          <a:xfrm>
            <a:off x="8661248" y="7301297"/>
            <a:ext cx="6375792"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423" name="Lorem ipsum dolor sit amet, consectetur adipiscing elit, sed do eiusmod tempor incididunt ut labore et dolore magna aliqua. Ut enim ad minim veniam, quis nostrud."/>
          <p:cNvSpPr txBox="1">
            <a:spLocks noGrp="1"/>
          </p:cNvSpPr>
          <p:nvPr>
            <p:ph type="body" sz="quarter" idx="25"/>
          </p:nvPr>
        </p:nvSpPr>
        <p:spPr>
          <a:xfrm>
            <a:off x="16149660" y="8136146"/>
            <a:ext cx="6330778"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424" name="Lorem Ipsum Dolor Sit"/>
          <p:cNvSpPr txBox="1">
            <a:spLocks noGrp="1"/>
          </p:cNvSpPr>
          <p:nvPr>
            <p:ph type="body" sz="quarter" idx="26"/>
          </p:nvPr>
        </p:nvSpPr>
        <p:spPr>
          <a:xfrm>
            <a:off x="16127153" y="7301297"/>
            <a:ext cx="6375792"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425"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426" name="NYC.GOV/CTO"/>
          <p:cNvSpPr txBox="1">
            <a:spLocks noGrp="1"/>
          </p:cNvSpPr>
          <p:nvPr>
            <p:ph type="body" sz="quarter" idx="27"/>
          </p:nvPr>
        </p:nvSpPr>
        <p:spPr>
          <a:xfrm>
            <a:off x="13213350" y="13190601"/>
            <a:ext cx="11051379" cy="431802"/>
          </a:xfrm>
          <a:prstGeom prst="rect">
            <a:avLst/>
          </a:prstGeom>
        </p:spPr>
        <p:txBody>
          <a:bodyPr anchor="t"/>
          <a:lstStyle/>
          <a:p>
            <a:pPr algn="r">
              <a:lnSpc>
                <a:spcPct val="130000"/>
              </a:lnSpc>
              <a:defRPr sz="1800" b="1" cap="none" spc="0">
                <a:solidFill>
                  <a:srgbClr val="042D36"/>
                </a:solidFill>
                <a:latin typeface="Space Mono"/>
                <a:ea typeface="Space Mono"/>
                <a:cs typeface="Space Mono"/>
                <a:sym typeface="Space Mono"/>
              </a:defRPr>
            </a:pPr>
            <a:endParaRPr/>
          </a:p>
        </p:txBody>
      </p:sp>
      <p:pic>
        <p:nvPicPr>
          <p:cNvPr id="427"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428" name="Image"/>
          <p:cNvSpPr>
            <a:spLocks noGrp="1"/>
          </p:cNvSpPr>
          <p:nvPr>
            <p:ph type="pic" sz="quarter" idx="28"/>
          </p:nvPr>
        </p:nvSpPr>
        <p:spPr>
          <a:xfrm>
            <a:off x="16127153" y="6262287"/>
            <a:ext cx="838202" cy="736340"/>
          </a:xfrm>
          <a:prstGeom prst="rect">
            <a:avLst/>
          </a:prstGeom>
        </p:spPr>
        <p:txBody>
          <a:bodyPr lIns="91439" tIns="45719" rIns="91439" bIns="45719" anchor="t">
            <a:noAutofit/>
          </a:bodyPr>
          <a:lstStyle/>
          <a:p>
            <a:endParaRPr/>
          </a:p>
        </p:txBody>
      </p:sp>
      <p:sp>
        <p:nvSpPr>
          <p:cNvPr id="429" name="Image"/>
          <p:cNvSpPr>
            <a:spLocks noGrp="1"/>
          </p:cNvSpPr>
          <p:nvPr>
            <p:ph type="pic" sz="quarter" idx="29"/>
          </p:nvPr>
        </p:nvSpPr>
        <p:spPr>
          <a:xfrm>
            <a:off x="1251542" y="6287425"/>
            <a:ext cx="838201" cy="838202"/>
          </a:xfrm>
          <a:prstGeom prst="rect">
            <a:avLst/>
          </a:prstGeom>
        </p:spPr>
        <p:txBody>
          <a:bodyPr lIns="91439" tIns="45719" rIns="91439" bIns="45719" anchor="t">
            <a:noAutofit/>
          </a:bodyPr>
          <a:lstStyle/>
          <a:p>
            <a:endParaRPr/>
          </a:p>
        </p:txBody>
      </p:sp>
      <p:sp>
        <p:nvSpPr>
          <p:cNvPr id="430" name="Image"/>
          <p:cNvSpPr>
            <a:spLocks noGrp="1"/>
          </p:cNvSpPr>
          <p:nvPr>
            <p:ph type="pic" sz="quarter" idx="30"/>
          </p:nvPr>
        </p:nvSpPr>
        <p:spPr>
          <a:xfrm>
            <a:off x="8695387" y="6287420"/>
            <a:ext cx="826122" cy="838207"/>
          </a:xfrm>
          <a:prstGeom prst="rect">
            <a:avLst/>
          </a:prstGeom>
        </p:spPr>
        <p:txBody>
          <a:bodyPr lIns="91439" tIns="45719" rIns="91439" bIns="45719" anchor="t">
            <a:noAutofit/>
          </a:bodyPr>
          <a:lstStyle/>
          <a:p>
            <a:endParaRPr/>
          </a:p>
        </p:txBody>
      </p:sp>
      <p:sp>
        <p:nvSpPr>
          <p:cNvPr id="431"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tx">
  <p:cSld name="3-Column Text / Image">
    <p:bg>
      <p:bgPr>
        <a:solidFill>
          <a:srgbClr val="F6F6F6"/>
        </a:solidFill>
        <a:effectLst/>
      </p:bgPr>
    </p:bg>
    <p:spTree>
      <p:nvGrpSpPr>
        <p:cNvPr id="1" name=""/>
        <p:cNvGrpSpPr/>
        <p:nvPr/>
      </p:nvGrpSpPr>
      <p:grpSpPr>
        <a:xfrm>
          <a:off x="0" y="0"/>
          <a:ext cx="0" cy="0"/>
          <a:chOff x="0" y="0"/>
          <a:chExt cx="0" cy="0"/>
        </a:xfrm>
      </p:grpSpPr>
      <p:sp>
        <p:nvSpPr>
          <p:cNvPr id="438"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439" name="Image"/>
          <p:cNvSpPr>
            <a:spLocks noGrp="1"/>
          </p:cNvSpPr>
          <p:nvPr>
            <p:ph type="pic" sz="half" idx="21"/>
          </p:nvPr>
        </p:nvSpPr>
        <p:spPr>
          <a:xfrm>
            <a:off x="-1234061" y="1569364"/>
            <a:ext cx="11271593" cy="6340271"/>
          </a:xfrm>
          <a:prstGeom prst="rect">
            <a:avLst/>
          </a:prstGeom>
        </p:spPr>
        <p:txBody>
          <a:bodyPr lIns="91439" tIns="45719" rIns="91439" bIns="45719" anchor="t">
            <a:noAutofit/>
          </a:bodyPr>
          <a:lstStyle/>
          <a:p>
            <a:endParaRPr/>
          </a:p>
        </p:txBody>
      </p:sp>
      <p:sp>
        <p:nvSpPr>
          <p:cNvPr id="440" name="Body Level One…"/>
          <p:cNvSpPr txBox="1">
            <a:spLocks noGrp="1"/>
          </p:cNvSpPr>
          <p:nvPr>
            <p:ph type="body" sz="quarter" idx="1"/>
          </p:nvPr>
        </p:nvSpPr>
        <p:spPr>
          <a:xfrm>
            <a:off x="1261728" y="8136146"/>
            <a:ext cx="6330778" cy="2700021"/>
          </a:xfrm>
          <a:prstGeom prst="rect">
            <a:avLst/>
          </a:prstGeom>
        </p:spPr>
        <p:txBody>
          <a:bodyPr anchor="t"/>
          <a:lstStyle>
            <a:lvl1pPr>
              <a:lnSpc>
                <a:spcPct val="130000"/>
              </a:lnSpc>
              <a:defRPr sz="2800" cap="none" spc="0">
                <a:solidFill>
                  <a:srgbClr val="042D36"/>
                </a:solidFill>
                <a:latin typeface="Public Sans Regular"/>
                <a:ea typeface="Public Sans Regular"/>
                <a:cs typeface="Public Sans Regular"/>
                <a:sym typeface="Public Sans Regular"/>
              </a:defRPr>
            </a:lvl1pPr>
            <a:lvl2pPr>
              <a:lnSpc>
                <a:spcPct val="130000"/>
              </a:lnSpc>
              <a:defRPr sz="2800" cap="none" spc="0">
                <a:solidFill>
                  <a:srgbClr val="042D36"/>
                </a:solidFill>
                <a:latin typeface="Public Sans Regular"/>
                <a:ea typeface="Public Sans Regular"/>
                <a:cs typeface="Public Sans Regular"/>
                <a:sym typeface="Public Sans Regular"/>
              </a:defRPr>
            </a:lvl2pPr>
            <a:lvl3pPr>
              <a:lnSpc>
                <a:spcPct val="130000"/>
              </a:lnSpc>
              <a:defRPr sz="2800" cap="none" spc="0">
                <a:solidFill>
                  <a:srgbClr val="042D36"/>
                </a:solidFill>
                <a:latin typeface="Public Sans Regular"/>
                <a:ea typeface="Public Sans Regular"/>
                <a:cs typeface="Public Sans Regular"/>
                <a:sym typeface="Public Sans Regular"/>
              </a:defRPr>
            </a:lvl3pPr>
            <a:lvl4pPr>
              <a:lnSpc>
                <a:spcPct val="130000"/>
              </a:lnSpc>
              <a:defRPr sz="2800" cap="none" spc="0">
                <a:solidFill>
                  <a:srgbClr val="042D36"/>
                </a:solidFill>
                <a:latin typeface="Public Sans Regular"/>
                <a:ea typeface="Public Sans Regular"/>
                <a:cs typeface="Public Sans Regular"/>
                <a:sym typeface="Public Sans Regular"/>
              </a:defRPr>
            </a:lvl4pPr>
            <a:lvl5pPr>
              <a:lnSpc>
                <a:spcPct val="130000"/>
              </a:lnSpc>
              <a:defRPr sz="2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441" name="Lorem Ipsum Dolor Sit"/>
          <p:cNvSpPr txBox="1">
            <a:spLocks noGrp="1"/>
          </p:cNvSpPr>
          <p:nvPr>
            <p:ph type="body" sz="quarter" idx="22"/>
          </p:nvPr>
        </p:nvSpPr>
        <p:spPr>
          <a:xfrm>
            <a:off x="1239220" y="7301297"/>
            <a:ext cx="6375793"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442" name="Lorem ipsum dolor sit amet, consectetur adipiscing elit, sed do eiusmod tempor incididunt ut labore et dolore magna aliqua. Ut enim ad minim veniam, quis nostrud."/>
          <p:cNvSpPr txBox="1">
            <a:spLocks noGrp="1"/>
          </p:cNvSpPr>
          <p:nvPr>
            <p:ph type="body" sz="quarter" idx="23"/>
          </p:nvPr>
        </p:nvSpPr>
        <p:spPr>
          <a:xfrm>
            <a:off x="8683755" y="8136146"/>
            <a:ext cx="6330779"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443" name="Lorem Ipsum Dolor Sit"/>
          <p:cNvSpPr txBox="1">
            <a:spLocks noGrp="1"/>
          </p:cNvSpPr>
          <p:nvPr>
            <p:ph type="body" sz="quarter" idx="24"/>
          </p:nvPr>
        </p:nvSpPr>
        <p:spPr>
          <a:xfrm>
            <a:off x="8661248" y="7301297"/>
            <a:ext cx="6375792"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444" name="Lorem ipsum dolor sit amet, consectetur adipiscing elit, sed do eiusmod tempor incididunt ut labore et dolore magna aliqua. Ut enim ad minim veniam, quis nostrud."/>
          <p:cNvSpPr txBox="1">
            <a:spLocks noGrp="1"/>
          </p:cNvSpPr>
          <p:nvPr>
            <p:ph type="body" sz="quarter" idx="25"/>
          </p:nvPr>
        </p:nvSpPr>
        <p:spPr>
          <a:xfrm>
            <a:off x="16149660" y="8136146"/>
            <a:ext cx="6330778" cy="270002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445" name="Lorem Ipsum Dolor Sit"/>
          <p:cNvSpPr txBox="1">
            <a:spLocks noGrp="1"/>
          </p:cNvSpPr>
          <p:nvPr>
            <p:ph type="body" sz="quarter" idx="26"/>
          </p:nvPr>
        </p:nvSpPr>
        <p:spPr>
          <a:xfrm>
            <a:off x="16127153" y="7301297"/>
            <a:ext cx="6375792"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446" name="Image"/>
          <p:cNvSpPr>
            <a:spLocks noGrp="1"/>
          </p:cNvSpPr>
          <p:nvPr>
            <p:ph type="pic" sz="half" idx="27"/>
          </p:nvPr>
        </p:nvSpPr>
        <p:spPr>
          <a:xfrm>
            <a:off x="6213392" y="1569364"/>
            <a:ext cx="11271591" cy="6340271"/>
          </a:xfrm>
          <a:prstGeom prst="rect">
            <a:avLst/>
          </a:prstGeom>
        </p:spPr>
        <p:txBody>
          <a:bodyPr lIns="91439" tIns="45719" rIns="91439" bIns="45719" anchor="t">
            <a:noAutofit/>
          </a:bodyPr>
          <a:lstStyle/>
          <a:p>
            <a:endParaRPr/>
          </a:p>
        </p:txBody>
      </p:sp>
      <p:sp>
        <p:nvSpPr>
          <p:cNvPr id="447" name="Image"/>
          <p:cNvSpPr>
            <a:spLocks noGrp="1"/>
          </p:cNvSpPr>
          <p:nvPr>
            <p:ph type="pic" sz="half" idx="28"/>
          </p:nvPr>
        </p:nvSpPr>
        <p:spPr>
          <a:xfrm>
            <a:off x="13682211" y="1569364"/>
            <a:ext cx="11271591" cy="6340271"/>
          </a:xfrm>
          <a:prstGeom prst="rect">
            <a:avLst/>
          </a:prstGeom>
        </p:spPr>
        <p:txBody>
          <a:bodyPr lIns="91439" tIns="45719" rIns="91439" bIns="45719" anchor="t">
            <a:noAutofit/>
          </a:bodyPr>
          <a:lstStyle/>
          <a:p>
            <a:endParaRPr/>
          </a:p>
        </p:txBody>
      </p:sp>
      <p:sp>
        <p:nvSpPr>
          <p:cNvPr id="448"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449"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450"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451"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x">
  <p:cSld name="4-Column Text">
    <p:bg>
      <p:bgPr>
        <a:solidFill>
          <a:srgbClr val="F6F6F6"/>
        </a:solidFill>
        <a:effectLst/>
      </p:bgPr>
    </p:bg>
    <p:spTree>
      <p:nvGrpSpPr>
        <p:cNvPr id="1" name=""/>
        <p:cNvGrpSpPr/>
        <p:nvPr/>
      </p:nvGrpSpPr>
      <p:grpSpPr>
        <a:xfrm>
          <a:off x="0" y="0"/>
          <a:ext cx="0" cy="0"/>
          <a:chOff x="0" y="0"/>
          <a:chExt cx="0" cy="0"/>
        </a:xfrm>
      </p:grpSpPr>
      <p:sp>
        <p:nvSpPr>
          <p:cNvPr id="458"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459" name="Square"/>
          <p:cNvSpPr/>
          <p:nvPr/>
        </p:nvSpPr>
        <p:spPr>
          <a:xfrm>
            <a:off x="10197155" y="-2336214"/>
            <a:ext cx="558802" cy="558802"/>
          </a:xfrm>
          <a:prstGeom prst="rect">
            <a:avLst/>
          </a:prstGeom>
          <a:solidFill>
            <a:schemeClr val="accent1"/>
          </a:solidFill>
          <a:ln w="12700">
            <a:miter lim="400000"/>
          </a:ln>
        </p:spPr>
        <p:txBody>
          <a:bodyPr lIns="0" tIns="0" rIns="0" bIns="0" anchor="ctr"/>
          <a:lstStyle/>
          <a:p>
            <a:pPr algn="ctr">
              <a:lnSpc>
                <a:spcPct val="100000"/>
              </a:lnSpc>
              <a:defRPr sz="3200">
                <a:solidFill>
                  <a:srgbClr val="FFFFFF"/>
                </a:solidFill>
              </a:defRPr>
            </a:pPr>
            <a:endParaRPr/>
          </a:p>
        </p:txBody>
      </p:sp>
      <p:sp>
        <p:nvSpPr>
          <p:cNvPr id="460" name="Body Level One…"/>
          <p:cNvSpPr txBox="1">
            <a:spLocks noGrp="1"/>
          </p:cNvSpPr>
          <p:nvPr>
            <p:ph type="body" sz="quarter" idx="1"/>
          </p:nvPr>
        </p:nvSpPr>
        <p:spPr>
          <a:xfrm>
            <a:off x="1251542" y="2129530"/>
            <a:ext cx="8056420" cy="3139442"/>
          </a:xfrm>
          <a:prstGeom prst="rect">
            <a:avLst/>
          </a:prstGeom>
        </p:spPr>
        <p:txBody>
          <a:bodyPr anchor="t"/>
          <a:lstStyle>
            <a:lvl1pPr>
              <a:lnSpc>
                <a:spcPct val="130000"/>
              </a:lnSpc>
              <a:defRPr sz="8800" cap="none" spc="0">
                <a:solidFill>
                  <a:srgbClr val="042D36"/>
                </a:solidFill>
                <a:latin typeface="Public Sans Regular"/>
                <a:ea typeface="Public Sans Regular"/>
                <a:cs typeface="Public Sans Regular"/>
                <a:sym typeface="Public Sans Regular"/>
              </a:defRPr>
            </a:lvl1pPr>
            <a:lvl2pPr>
              <a:lnSpc>
                <a:spcPct val="130000"/>
              </a:lnSpc>
              <a:defRPr sz="8800" cap="none" spc="0">
                <a:solidFill>
                  <a:srgbClr val="042D36"/>
                </a:solidFill>
                <a:latin typeface="Public Sans Regular"/>
                <a:ea typeface="Public Sans Regular"/>
                <a:cs typeface="Public Sans Regular"/>
                <a:sym typeface="Public Sans Regular"/>
              </a:defRPr>
            </a:lvl2pPr>
            <a:lvl3pPr>
              <a:lnSpc>
                <a:spcPct val="130000"/>
              </a:lnSpc>
              <a:defRPr sz="8800" cap="none" spc="0">
                <a:solidFill>
                  <a:srgbClr val="042D36"/>
                </a:solidFill>
                <a:latin typeface="Public Sans Regular"/>
                <a:ea typeface="Public Sans Regular"/>
                <a:cs typeface="Public Sans Regular"/>
                <a:sym typeface="Public Sans Regular"/>
              </a:defRPr>
            </a:lvl3pPr>
            <a:lvl4pPr>
              <a:lnSpc>
                <a:spcPct val="130000"/>
              </a:lnSpc>
              <a:defRPr sz="8800" cap="none" spc="0">
                <a:solidFill>
                  <a:srgbClr val="042D36"/>
                </a:solidFill>
                <a:latin typeface="Public Sans Regular"/>
                <a:ea typeface="Public Sans Regular"/>
                <a:cs typeface="Public Sans Regular"/>
                <a:sym typeface="Public Sans Regular"/>
              </a:defRPr>
            </a:lvl4pPr>
            <a:lvl5pPr>
              <a:lnSpc>
                <a:spcPct val="13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461" name="Lorem Ipsum Dolor Sit"/>
          <p:cNvSpPr txBox="1">
            <a:spLocks noGrp="1"/>
          </p:cNvSpPr>
          <p:nvPr>
            <p:ph type="body" sz="quarter" idx="21"/>
          </p:nvPr>
        </p:nvSpPr>
        <p:spPr>
          <a:xfrm>
            <a:off x="1226521"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462" name="Lorem Ipsum Dolor Sit"/>
          <p:cNvSpPr txBox="1">
            <a:spLocks noGrp="1"/>
          </p:cNvSpPr>
          <p:nvPr>
            <p:ph type="body" sz="quarter" idx="22"/>
          </p:nvPr>
        </p:nvSpPr>
        <p:spPr>
          <a:xfrm>
            <a:off x="6705420"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463" name="Lorem Ipsum Dolor Sit"/>
          <p:cNvSpPr txBox="1">
            <a:spLocks noGrp="1"/>
          </p:cNvSpPr>
          <p:nvPr>
            <p:ph type="body" sz="quarter" idx="23"/>
          </p:nvPr>
        </p:nvSpPr>
        <p:spPr>
          <a:xfrm>
            <a:off x="12181426"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464" name="Lorem Ipsum Dolor Sit"/>
          <p:cNvSpPr txBox="1">
            <a:spLocks noGrp="1"/>
          </p:cNvSpPr>
          <p:nvPr>
            <p:ph type="body" sz="quarter" idx="24"/>
          </p:nvPr>
        </p:nvSpPr>
        <p:spPr>
          <a:xfrm>
            <a:off x="17683719"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465" name="Lorem ipsum dolor sit amet, consectetur adipiscing elit, sed do eiusmod tempor incididunt ut labore et dolore magna aliqua. Ut enim ad minim veniam."/>
          <p:cNvSpPr txBox="1">
            <a:spLocks noGrp="1"/>
          </p:cNvSpPr>
          <p:nvPr>
            <p:ph type="body" sz="quarter" idx="25"/>
          </p:nvPr>
        </p:nvSpPr>
        <p:spPr>
          <a:xfrm>
            <a:off x="1236328"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466" name="Lorem ipsum dolor sit amet, consectetur adipiscing elit, sed do eiusmod tempor incididunt ut labore et dolore magna aliqua. Ut enim ad minim veniam."/>
          <p:cNvSpPr txBox="1">
            <a:spLocks noGrp="1"/>
          </p:cNvSpPr>
          <p:nvPr>
            <p:ph type="body" sz="quarter" idx="26"/>
          </p:nvPr>
        </p:nvSpPr>
        <p:spPr>
          <a:xfrm>
            <a:off x="6702527"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467" name="Lorem ipsum dolor sit amet, consectetur adipiscing elit, sed do eiusmod tempor incididunt ut labore et dolore magna aliqua. Ut enim ad minim veniam."/>
          <p:cNvSpPr txBox="1">
            <a:spLocks noGrp="1"/>
          </p:cNvSpPr>
          <p:nvPr>
            <p:ph type="body" sz="quarter" idx="27"/>
          </p:nvPr>
        </p:nvSpPr>
        <p:spPr>
          <a:xfrm>
            <a:off x="12191233"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468" name="Lorem ipsum dolor sit amet, consectetur adipiscing elit, sed do eiusmod tempor incididunt ut labore et dolore magna aliqua. Ut enim ad minim veniam."/>
          <p:cNvSpPr txBox="1">
            <a:spLocks noGrp="1"/>
          </p:cNvSpPr>
          <p:nvPr>
            <p:ph type="body" sz="quarter" idx="28"/>
          </p:nvPr>
        </p:nvSpPr>
        <p:spPr>
          <a:xfrm>
            <a:off x="17680826"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469"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470"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471"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472"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x">
  <p:cSld name="4-Column Text with icons">
    <p:bg>
      <p:bgPr>
        <a:solidFill>
          <a:srgbClr val="F6F6F6"/>
        </a:solidFill>
        <a:effectLst/>
      </p:bgPr>
    </p:bg>
    <p:spTree>
      <p:nvGrpSpPr>
        <p:cNvPr id="1" name=""/>
        <p:cNvGrpSpPr/>
        <p:nvPr/>
      </p:nvGrpSpPr>
      <p:grpSpPr>
        <a:xfrm>
          <a:off x="0" y="0"/>
          <a:ext cx="0" cy="0"/>
          <a:chOff x="0" y="0"/>
          <a:chExt cx="0" cy="0"/>
        </a:xfrm>
      </p:grpSpPr>
      <p:sp>
        <p:nvSpPr>
          <p:cNvPr id="479"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480" name="Square"/>
          <p:cNvSpPr/>
          <p:nvPr/>
        </p:nvSpPr>
        <p:spPr>
          <a:xfrm>
            <a:off x="10197155" y="-2336214"/>
            <a:ext cx="558802" cy="558802"/>
          </a:xfrm>
          <a:prstGeom prst="rect">
            <a:avLst/>
          </a:prstGeom>
          <a:solidFill>
            <a:schemeClr val="accent1"/>
          </a:solidFill>
          <a:ln w="12700">
            <a:miter lim="400000"/>
          </a:ln>
        </p:spPr>
        <p:txBody>
          <a:bodyPr lIns="0" tIns="0" rIns="0" bIns="0" anchor="ctr"/>
          <a:lstStyle/>
          <a:p>
            <a:pPr algn="ctr">
              <a:lnSpc>
                <a:spcPct val="100000"/>
              </a:lnSpc>
              <a:defRPr sz="3200">
                <a:solidFill>
                  <a:srgbClr val="FFFFFF"/>
                </a:solidFill>
              </a:defRPr>
            </a:pPr>
            <a:endParaRPr/>
          </a:p>
        </p:txBody>
      </p:sp>
      <p:sp>
        <p:nvSpPr>
          <p:cNvPr id="481" name="Body Level One…"/>
          <p:cNvSpPr txBox="1">
            <a:spLocks noGrp="1"/>
          </p:cNvSpPr>
          <p:nvPr>
            <p:ph type="body" sz="quarter" idx="1"/>
          </p:nvPr>
        </p:nvSpPr>
        <p:spPr>
          <a:xfrm>
            <a:off x="1251542" y="2129530"/>
            <a:ext cx="8056420" cy="3139442"/>
          </a:xfrm>
          <a:prstGeom prst="rect">
            <a:avLst/>
          </a:prstGeom>
        </p:spPr>
        <p:txBody>
          <a:bodyPr anchor="t"/>
          <a:lstStyle>
            <a:lvl1pPr>
              <a:lnSpc>
                <a:spcPct val="130000"/>
              </a:lnSpc>
              <a:defRPr sz="8800" cap="none" spc="0">
                <a:solidFill>
                  <a:srgbClr val="042D36"/>
                </a:solidFill>
                <a:latin typeface="Public Sans Regular"/>
                <a:ea typeface="Public Sans Regular"/>
                <a:cs typeface="Public Sans Regular"/>
                <a:sym typeface="Public Sans Regular"/>
              </a:defRPr>
            </a:lvl1pPr>
            <a:lvl2pPr>
              <a:lnSpc>
                <a:spcPct val="130000"/>
              </a:lnSpc>
              <a:defRPr sz="8800" cap="none" spc="0">
                <a:solidFill>
                  <a:srgbClr val="042D36"/>
                </a:solidFill>
                <a:latin typeface="Public Sans Regular"/>
                <a:ea typeface="Public Sans Regular"/>
                <a:cs typeface="Public Sans Regular"/>
                <a:sym typeface="Public Sans Regular"/>
              </a:defRPr>
            </a:lvl2pPr>
            <a:lvl3pPr>
              <a:lnSpc>
                <a:spcPct val="130000"/>
              </a:lnSpc>
              <a:defRPr sz="8800" cap="none" spc="0">
                <a:solidFill>
                  <a:srgbClr val="042D36"/>
                </a:solidFill>
                <a:latin typeface="Public Sans Regular"/>
                <a:ea typeface="Public Sans Regular"/>
                <a:cs typeface="Public Sans Regular"/>
                <a:sym typeface="Public Sans Regular"/>
              </a:defRPr>
            </a:lvl3pPr>
            <a:lvl4pPr>
              <a:lnSpc>
                <a:spcPct val="130000"/>
              </a:lnSpc>
              <a:defRPr sz="8800" cap="none" spc="0">
                <a:solidFill>
                  <a:srgbClr val="042D36"/>
                </a:solidFill>
                <a:latin typeface="Public Sans Regular"/>
                <a:ea typeface="Public Sans Regular"/>
                <a:cs typeface="Public Sans Regular"/>
                <a:sym typeface="Public Sans Regular"/>
              </a:defRPr>
            </a:lvl4pPr>
            <a:lvl5pPr>
              <a:lnSpc>
                <a:spcPct val="13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482" name="Lorem Ipsum Dolor Sit"/>
          <p:cNvSpPr txBox="1">
            <a:spLocks noGrp="1"/>
          </p:cNvSpPr>
          <p:nvPr>
            <p:ph type="body" sz="quarter" idx="21"/>
          </p:nvPr>
        </p:nvSpPr>
        <p:spPr>
          <a:xfrm>
            <a:off x="1226521"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483" name="Lorem Ipsum Dolor Sit"/>
          <p:cNvSpPr txBox="1">
            <a:spLocks noGrp="1"/>
          </p:cNvSpPr>
          <p:nvPr>
            <p:ph type="body" sz="quarter" idx="22"/>
          </p:nvPr>
        </p:nvSpPr>
        <p:spPr>
          <a:xfrm>
            <a:off x="6705420"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484" name="Lorem Ipsum Dolor Sit"/>
          <p:cNvSpPr txBox="1">
            <a:spLocks noGrp="1"/>
          </p:cNvSpPr>
          <p:nvPr>
            <p:ph type="body" sz="quarter" idx="23"/>
          </p:nvPr>
        </p:nvSpPr>
        <p:spPr>
          <a:xfrm>
            <a:off x="12181426"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485" name="Lorem Ipsum Dolor Sit"/>
          <p:cNvSpPr txBox="1">
            <a:spLocks noGrp="1"/>
          </p:cNvSpPr>
          <p:nvPr>
            <p:ph type="body" sz="quarter" idx="24"/>
          </p:nvPr>
        </p:nvSpPr>
        <p:spPr>
          <a:xfrm>
            <a:off x="17683719"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486" name="Lorem ipsum dolor sit amet, consectetur adipiscing elit, sed do eiusmod tempor incididunt ut labore et dolore magna aliqua. Ut enim ad minim veniam."/>
          <p:cNvSpPr txBox="1">
            <a:spLocks noGrp="1"/>
          </p:cNvSpPr>
          <p:nvPr>
            <p:ph type="body" sz="quarter" idx="25"/>
          </p:nvPr>
        </p:nvSpPr>
        <p:spPr>
          <a:xfrm>
            <a:off x="1236328"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487" name="Lorem ipsum dolor sit amet, consectetur adipiscing elit, sed do eiusmod tempor incididunt ut labore et dolore magna aliqua. Ut enim ad minim veniam."/>
          <p:cNvSpPr txBox="1">
            <a:spLocks noGrp="1"/>
          </p:cNvSpPr>
          <p:nvPr>
            <p:ph type="body" sz="quarter" idx="26"/>
          </p:nvPr>
        </p:nvSpPr>
        <p:spPr>
          <a:xfrm>
            <a:off x="6702527"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488" name="Lorem ipsum dolor sit amet, consectetur adipiscing elit, sed do eiusmod tempor incididunt ut labore et dolore magna aliqua. Ut enim ad minim veniam."/>
          <p:cNvSpPr txBox="1">
            <a:spLocks noGrp="1"/>
          </p:cNvSpPr>
          <p:nvPr>
            <p:ph type="body" sz="quarter" idx="27"/>
          </p:nvPr>
        </p:nvSpPr>
        <p:spPr>
          <a:xfrm>
            <a:off x="12191233"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489" name="Lorem ipsum dolor sit amet, consectetur adipiscing elit, sed do eiusmod tempor incididunt ut labore et dolore magna aliqua. Ut enim ad minim veniam."/>
          <p:cNvSpPr txBox="1">
            <a:spLocks noGrp="1"/>
          </p:cNvSpPr>
          <p:nvPr>
            <p:ph type="body" sz="quarter" idx="28"/>
          </p:nvPr>
        </p:nvSpPr>
        <p:spPr>
          <a:xfrm>
            <a:off x="17680826"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490"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491"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492"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493" name="Image"/>
          <p:cNvSpPr>
            <a:spLocks noGrp="1"/>
          </p:cNvSpPr>
          <p:nvPr>
            <p:ph type="pic" sz="quarter" idx="29"/>
          </p:nvPr>
        </p:nvSpPr>
        <p:spPr>
          <a:xfrm>
            <a:off x="17683719" y="6464534"/>
            <a:ext cx="838202" cy="736341"/>
          </a:xfrm>
          <a:prstGeom prst="rect">
            <a:avLst/>
          </a:prstGeom>
        </p:spPr>
        <p:txBody>
          <a:bodyPr lIns="91439" tIns="45719" rIns="91439" bIns="45719" anchor="t">
            <a:noAutofit/>
          </a:bodyPr>
          <a:lstStyle/>
          <a:p>
            <a:endParaRPr/>
          </a:p>
        </p:txBody>
      </p:sp>
      <p:sp>
        <p:nvSpPr>
          <p:cNvPr id="494" name="Image"/>
          <p:cNvSpPr>
            <a:spLocks noGrp="1"/>
          </p:cNvSpPr>
          <p:nvPr>
            <p:ph type="pic" sz="quarter" idx="30"/>
          </p:nvPr>
        </p:nvSpPr>
        <p:spPr>
          <a:xfrm>
            <a:off x="6705420" y="6362667"/>
            <a:ext cx="838202" cy="838202"/>
          </a:xfrm>
          <a:prstGeom prst="rect">
            <a:avLst/>
          </a:prstGeom>
        </p:spPr>
        <p:txBody>
          <a:bodyPr lIns="91439" tIns="45719" rIns="91439" bIns="45719" anchor="t">
            <a:noAutofit/>
          </a:bodyPr>
          <a:lstStyle/>
          <a:p>
            <a:endParaRPr/>
          </a:p>
        </p:txBody>
      </p:sp>
      <p:sp>
        <p:nvSpPr>
          <p:cNvPr id="495" name="Image"/>
          <p:cNvSpPr>
            <a:spLocks noGrp="1"/>
          </p:cNvSpPr>
          <p:nvPr>
            <p:ph type="pic" sz="quarter" idx="31"/>
          </p:nvPr>
        </p:nvSpPr>
        <p:spPr>
          <a:xfrm>
            <a:off x="12200608" y="6362667"/>
            <a:ext cx="826122" cy="838208"/>
          </a:xfrm>
          <a:prstGeom prst="rect">
            <a:avLst/>
          </a:prstGeom>
        </p:spPr>
        <p:txBody>
          <a:bodyPr lIns="91439" tIns="45719" rIns="91439" bIns="45719" anchor="t">
            <a:noAutofit/>
          </a:bodyPr>
          <a:lstStyle/>
          <a:p>
            <a:endParaRPr/>
          </a:p>
        </p:txBody>
      </p:sp>
      <p:sp>
        <p:nvSpPr>
          <p:cNvPr id="496" name="Image"/>
          <p:cNvSpPr>
            <a:spLocks noGrp="1"/>
          </p:cNvSpPr>
          <p:nvPr>
            <p:ph type="pic" sz="quarter" idx="32"/>
          </p:nvPr>
        </p:nvSpPr>
        <p:spPr>
          <a:xfrm>
            <a:off x="1224707" y="6324536"/>
            <a:ext cx="914524" cy="914465"/>
          </a:xfrm>
          <a:prstGeom prst="rect">
            <a:avLst/>
          </a:prstGeom>
        </p:spPr>
        <p:txBody>
          <a:bodyPr lIns="91439" tIns="45719" rIns="91439" bIns="45719" anchor="t">
            <a:noAutofit/>
          </a:bodyPr>
          <a:lstStyle/>
          <a:p>
            <a:endParaRPr/>
          </a:p>
        </p:txBody>
      </p:sp>
      <p:sp>
        <p:nvSpPr>
          <p:cNvPr id="497"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Cover 2.0, dark">
    <p:bg>
      <p:bgPr>
        <a:solidFill>
          <a:srgbClr val="E1E1E1"/>
        </a:solidFill>
        <a:effectLst/>
      </p:bgPr>
    </p:bg>
    <p:spTree>
      <p:nvGrpSpPr>
        <p:cNvPr id="1" name=""/>
        <p:cNvGrpSpPr/>
        <p:nvPr/>
      </p:nvGrpSpPr>
      <p:grpSpPr>
        <a:xfrm>
          <a:off x="0" y="0"/>
          <a:ext cx="0" cy="0"/>
          <a:chOff x="0" y="0"/>
          <a:chExt cx="0" cy="0"/>
        </a:xfrm>
      </p:grpSpPr>
      <p:pic>
        <p:nvPicPr>
          <p:cNvPr id="37" name="180309_Scenics_248DSCF6988br.jpg" descr="180309_Scenics_248DSCF6988br.jpg"/>
          <p:cNvPicPr>
            <a:picLocks noChangeAspect="1"/>
          </p:cNvPicPr>
          <p:nvPr/>
        </p:nvPicPr>
        <p:blipFill>
          <a:blip r:embed="rId2"/>
          <a:srcRect t="7870" b="7713"/>
          <a:stretch>
            <a:fillRect/>
          </a:stretch>
        </p:blipFill>
        <p:spPr>
          <a:xfrm>
            <a:off x="0" y="-3350"/>
            <a:ext cx="24384002" cy="13722698"/>
          </a:xfrm>
          <a:prstGeom prst="rect">
            <a:avLst/>
          </a:prstGeom>
          <a:ln w="12700">
            <a:miter lim="400000"/>
          </a:ln>
        </p:spPr>
      </p:pic>
      <p:sp>
        <p:nvSpPr>
          <p:cNvPr id="38" name="Rectangle"/>
          <p:cNvSpPr/>
          <p:nvPr/>
        </p:nvSpPr>
        <p:spPr>
          <a:xfrm>
            <a:off x="820" y="2064"/>
            <a:ext cx="24382360" cy="13711872"/>
          </a:xfrm>
          <a:prstGeom prst="rect">
            <a:avLst/>
          </a:prstGeom>
          <a:solidFill>
            <a:srgbClr val="042D36">
              <a:alpha val="70000"/>
            </a:srgbClr>
          </a:solidFill>
          <a:ln w="12700">
            <a:miter lim="400000"/>
          </a:ln>
        </p:spPr>
        <p:txBody>
          <a:bodyPr lIns="0" tIns="0" rIns="0" bIns="0" anchor="ctr"/>
          <a:lstStyle/>
          <a:p>
            <a:pPr algn="ctr">
              <a:lnSpc>
                <a:spcPct val="100000"/>
              </a:lnSpc>
              <a:defRPr sz="3200">
                <a:solidFill>
                  <a:srgbClr val="FFFFFF"/>
                </a:solidFill>
              </a:defRPr>
            </a:pPr>
            <a:endParaRPr/>
          </a:p>
        </p:txBody>
      </p:sp>
      <p:sp>
        <p:nvSpPr>
          <p:cNvPr id="39" name="Rectangle"/>
          <p:cNvSpPr/>
          <p:nvPr/>
        </p:nvSpPr>
        <p:spPr>
          <a:xfrm>
            <a:off x="1251942" y="9353497"/>
            <a:ext cx="2217796" cy="165615"/>
          </a:xfrm>
          <a:prstGeom prst="rect">
            <a:avLst/>
          </a:prstGeom>
          <a:solidFill>
            <a:srgbClr val="0BB7C2"/>
          </a:solidFill>
          <a:ln w="12700">
            <a:miter lim="400000"/>
          </a:ln>
        </p:spPr>
        <p:txBody>
          <a:bodyPr lIns="0" tIns="0" rIns="0" bIns="0" anchor="ctr"/>
          <a:lstStyle/>
          <a:p>
            <a:pPr algn="ctr">
              <a:lnSpc>
                <a:spcPct val="100000"/>
              </a:lnSpc>
              <a:defRPr sz="3200">
                <a:solidFill>
                  <a:srgbClr val="0BB7C2"/>
                </a:solidFill>
              </a:defRPr>
            </a:pPr>
            <a:endParaRPr/>
          </a:p>
        </p:txBody>
      </p:sp>
      <p:sp>
        <p:nvSpPr>
          <p:cNvPr id="40" name="Body Level One…"/>
          <p:cNvSpPr txBox="1">
            <a:spLocks noGrp="1"/>
          </p:cNvSpPr>
          <p:nvPr>
            <p:ph type="body" sz="quarter"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1" name="Rectangle"/>
          <p:cNvSpPr/>
          <p:nvPr/>
        </p:nvSpPr>
        <p:spPr>
          <a:xfrm>
            <a:off x="1251942" y="9353497"/>
            <a:ext cx="2217796" cy="165615"/>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pic>
        <p:nvPicPr>
          <p:cNvPr id="42" name="Image" descr="Image"/>
          <p:cNvPicPr>
            <a:picLocks noChangeAspect="1"/>
          </p:cNvPicPr>
          <p:nvPr/>
        </p:nvPicPr>
        <p:blipFill>
          <a:blip r:embed="rId3"/>
          <a:stretch>
            <a:fillRect/>
          </a:stretch>
        </p:blipFill>
        <p:spPr>
          <a:xfrm>
            <a:off x="1271384" y="12379759"/>
            <a:ext cx="4396704" cy="647734"/>
          </a:xfrm>
          <a:prstGeom prst="rect">
            <a:avLst/>
          </a:prstGeom>
          <a:ln w="12700">
            <a:miter lim="400000"/>
          </a:ln>
        </p:spPr>
      </p:pic>
      <p:sp>
        <p:nvSpPr>
          <p:cNvPr id="43" name="Title Text"/>
          <p:cNvSpPr txBox="1">
            <a:spLocks noGrp="1"/>
          </p:cNvSpPr>
          <p:nvPr>
            <p:ph type="title"/>
          </p:nvPr>
        </p:nvSpPr>
        <p:spPr>
          <a:xfrm>
            <a:off x="1227783" y="1984237"/>
            <a:ext cx="20828003" cy="6344371"/>
          </a:xfrm>
          <a:prstGeom prst="rect">
            <a:avLst/>
          </a:prstGeom>
        </p:spPr>
        <p:txBody>
          <a:bodyPr>
            <a:normAutofit/>
          </a:bodyPr>
          <a:lstStyle/>
          <a:p>
            <a:r>
              <a:t>Title Text</a:t>
            </a:r>
          </a:p>
        </p:txBody>
      </p:sp>
      <p:sp>
        <p:nvSpPr>
          <p:cNvPr id="44" name="nyc.gov/cto"/>
          <p:cNvSpPr txBox="1"/>
          <p:nvPr/>
        </p:nvSpPr>
        <p:spPr>
          <a:xfrm>
            <a:off x="20044753" y="12405159"/>
            <a:ext cx="3106675"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80000"/>
              </a:lnSpc>
              <a:defRPr sz="3500" u="sng">
                <a:solidFill>
                  <a:srgbClr val="0000FF"/>
                </a:solidFill>
                <a:uFill>
                  <a:solidFill>
                    <a:srgbClr val="0000FF"/>
                  </a:solidFill>
                </a:uFill>
                <a:latin typeface="Space Mono"/>
                <a:ea typeface="Space Mono"/>
                <a:cs typeface="Space Mono"/>
                <a:sym typeface="Space Mono"/>
                <a:hlinkClick r:id="rId4"/>
              </a:defRPr>
            </a:lvl1pPr>
          </a:lstStyle>
          <a:p>
            <a:pPr>
              <a:defRPr>
                <a:solidFill>
                  <a:srgbClr val="57BDC7"/>
                </a:solidFill>
                <a:uFillTx/>
              </a:defRPr>
            </a:pPr>
            <a:r>
              <a:rPr>
                <a:solidFill>
                  <a:srgbClr val="0000FF"/>
                </a:solidFill>
                <a:uFill>
                  <a:solidFill>
                    <a:srgbClr val="0000FF"/>
                  </a:solidFill>
                </a:uFill>
                <a:hlinkClick r:id="rId4"/>
              </a:rPr>
              <a:t>nyc.gov/cto</a:t>
            </a:r>
          </a:p>
        </p:txBody>
      </p:sp>
      <p:sp>
        <p:nvSpPr>
          <p:cNvPr id="45" name="Subtitle"/>
          <p:cNvSpPr txBox="1">
            <a:spLocks noGrp="1"/>
          </p:cNvSpPr>
          <p:nvPr>
            <p:ph type="body" sz="quarter" idx="21"/>
          </p:nvPr>
        </p:nvSpPr>
        <p:spPr>
          <a:xfrm>
            <a:off x="1251542" y="8328607"/>
            <a:ext cx="21880916" cy="774702"/>
          </a:xfrm>
          <a:prstGeom prst="rect">
            <a:avLst/>
          </a:prstGeom>
        </p:spPr>
        <p:txBody>
          <a:bodyPr/>
          <a:lstStyle/>
          <a:p>
            <a:pPr>
              <a:lnSpc>
                <a:spcPct val="120000"/>
              </a:lnSpc>
              <a:defRPr sz="3600" cap="none" spc="0">
                <a:latin typeface="Space Mono"/>
                <a:ea typeface="Space Mono"/>
                <a:cs typeface="Space Mono"/>
                <a:sym typeface="Space Mono"/>
              </a:defRPr>
            </a:pPr>
            <a:endParaRPr/>
          </a:p>
        </p:txBody>
      </p:sp>
      <p:sp>
        <p:nvSpPr>
          <p:cNvPr id="4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tx">
  <p:cSld name="4-Column Text 2.0">
    <p:bg>
      <p:bgPr>
        <a:solidFill>
          <a:srgbClr val="F6F6F6"/>
        </a:solidFill>
        <a:effectLst/>
      </p:bgPr>
    </p:bg>
    <p:spTree>
      <p:nvGrpSpPr>
        <p:cNvPr id="1" name=""/>
        <p:cNvGrpSpPr/>
        <p:nvPr/>
      </p:nvGrpSpPr>
      <p:grpSpPr>
        <a:xfrm>
          <a:off x="0" y="0"/>
          <a:ext cx="0" cy="0"/>
          <a:chOff x="0" y="0"/>
          <a:chExt cx="0" cy="0"/>
        </a:xfrm>
      </p:grpSpPr>
      <p:sp>
        <p:nvSpPr>
          <p:cNvPr id="504"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505" name="Square"/>
          <p:cNvSpPr/>
          <p:nvPr/>
        </p:nvSpPr>
        <p:spPr>
          <a:xfrm>
            <a:off x="10197155" y="-2336214"/>
            <a:ext cx="558802" cy="558802"/>
          </a:xfrm>
          <a:prstGeom prst="rect">
            <a:avLst/>
          </a:prstGeom>
          <a:solidFill>
            <a:schemeClr val="accent1"/>
          </a:solidFill>
          <a:ln w="12700">
            <a:miter lim="400000"/>
          </a:ln>
        </p:spPr>
        <p:txBody>
          <a:bodyPr lIns="0" tIns="0" rIns="0" bIns="0" anchor="ctr"/>
          <a:lstStyle/>
          <a:p>
            <a:pPr algn="ctr">
              <a:lnSpc>
                <a:spcPct val="100000"/>
              </a:lnSpc>
              <a:defRPr sz="3200">
                <a:solidFill>
                  <a:srgbClr val="FFFFFF"/>
                </a:solidFill>
              </a:defRPr>
            </a:pPr>
            <a:endParaRPr/>
          </a:p>
        </p:txBody>
      </p:sp>
      <p:sp>
        <p:nvSpPr>
          <p:cNvPr id="506" name="Body Level One…"/>
          <p:cNvSpPr txBox="1">
            <a:spLocks noGrp="1"/>
          </p:cNvSpPr>
          <p:nvPr>
            <p:ph type="body" sz="quarter" idx="1"/>
          </p:nvPr>
        </p:nvSpPr>
        <p:spPr>
          <a:xfrm>
            <a:off x="1251542" y="2192193"/>
            <a:ext cx="16638813" cy="2197102"/>
          </a:xfrm>
          <a:prstGeom prst="rect">
            <a:avLst/>
          </a:prstGeom>
        </p:spPr>
        <p:txBody>
          <a:bodyPr anchor="t"/>
          <a:lstStyle>
            <a:lvl1pPr>
              <a:lnSpc>
                <a:spcPct val="120000"/>
              </a:lnSpc>
              <a:defRPr sz="6400" cap="none" spc="0">
                <a:solidFill>
                  <a:srgbClr val="042D36"/>
                </a:solidFill>
                <a:latin typeface="Public Sans Regular"/>
                <a:ea typeface="Public Sans Regular"/>
                <a:cs typeface="Public Sans Regular"/>
                <a:sym typeface="Public Sans Regular"/>
              </a:defRPr>
            </a:lvl1pPr>
            <a:lvl2pPr>
              <a:lnSpc>
                <a:spcPct val="120000"/>
              </a:lnSpc>
              <a:defRPr sz="6400" cap="none" spc="0">
                <a:solidFill>
                  <a:srgbClr val="042D36"/>
                </a:solidFill>
                <a:latin typeface="Public Sans Regular"/>
                <a:ea typeface="Public Sans Regular"/>
                <a:cs typeface="Public Sans Regular"/>
                <a:sym typeface="Public Sans Regular"/>
              </a:defRPr>
            </a:lvl2pPr>
            <a:lvl3pPr>
              <a:lnSpc>
                <a:spcPct val="120000"/>
              </a:lnSpc>
              <a:defRPr sz="6400" cap="none" spc="0">
                <a:solidFill>
                  <a:srgbClr val="042D36"/>
                </a:solidFill>
                <a:latin typeface="Public Sans Regular"/>
                <a:ea typeface="Public Sans Regular"/>
                <a:cs typeface="Public Sans Regular"/>
                <a:sym typeface="Public Sans Regular"/>
              </a:defRPr>
            </a:lvl3pPr>
            <a:lvl4pPr>
              <a:lnSpc>
                <a:spcPct val="120000"/>
              </a:lnSpc>
              <a:defRPr sz="6400" cap="none" spc="0">
                <a:solidFill>
                  <a:srgbClr val="042D36"/>
                </a:solidFill>
                <a:latin typeface="Public Sans Regular"/>
                <a:ea typeface="Public Sans Regular"/>
                <a:cs typeface="Public Sans Regular"/>
                <a:sym typeface="Public Sans Regular"/>
              </a:defRPr>
            </a:lvl4pPr>
            <a:lvl5pPr>
              <a:lnSpc>
                <a:spcPct val="120000"/>
              </a:lnSpc>
              <a:defRPr sz="6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507" name="Lorem Ipsum Dolor Sit"/>
          <p:cNvSpPr txBox="1">
            <a:spLocks noGrp="1"/>
          </p:cNvSpPr>
          <p:nvPr>
            <p:ph type="body" sz="quarter" idx="21"/>
          </p:nvPr>
        </p:nvSpPr>
        <p:spPr>
          <a:xfrm>
            <a:off x="1226521"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508" name="Lorem Ipsum Dolor Sit"/>
          <p:cNvSpPr txBox="1">
            <a:spLocks noGrp="1"/>
          </p:cNvSpPr>
          <p:nvPr>
            <p:ph type="body" sz="quarter" idx="22"/>
          </p:nvPr>
        </p:nvSpPr>
        <p:spPr>
          <a:xfrm>
            <a:off x="6705420"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509" name="Lorem Ipsum Dolor Sit"/>
          <p:cNvSpPr txBox="1">
            <a:spLocks noGrp="1"/>
          </p:cNvSpPr>
          <p:nvPr>
            <p:ph type="body" sz="quarter" idx="23"/>
          </p:nvPr>
        </p:nvSpPr>
        <p:spPr>
          <a:xfrm>
            <a:off x="12181426"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510" name="Lorem Ipsum Dolor Sit"/>
          <p:cNvSpPr txBox="1">
            <a:spLocks noGrp="1"/>
          </p:cNvSpPr>
          <p:nvPr>
            <p:ph type="body" sz="quarter" idx="24"/>
          </p:nvPr>
        </p:nvSpPr>
        <p:spPr>
          <a:xfrm>
            <a:off x="17683719"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511" name="Lorem ipsum dolor sit amet, consectetur adipiscing elit, sed do eiusmod tempor incididunt ut labore et dolore magna aliqua. Ut enim ad minim veniam."/>
          <p:cNvSpPr txBox="1">
            <a:spLocks noGrp="1"/>
          </p:cNvSpPr>
          <p:nvPr>
            <p:ph type="body" sz="quarter" idx="25"/>
          </p:nvPr>
        </p:nvSpPr>
        <p:spPr>
          <a:xfrm>
            <a:off x="1236328"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12" name="Lorem ipsum dolor sit amet, consectetur adipiscing elit, sed do eiusmod tempor incididunt ut labore et dolore magna aliqua. Ut enim ad minim veniam."/>
          <p:cNvSpPr txBox="1">
            <a:spLocks noGrp="1"/>
          </p:cNvSpPr>
          <p:nvPr>
            <p:ph type="body" sz="quarter" idx="26"/>
          </p:nvPr>
        </p:nvSpPr>
        <p:spPr>
          <a:xfrm>
            <a:off x="6702527"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13" name="Lorem ipsum dolor sit amet, consectetur adipiscing elit, sed do eiusmod tempor incididunt ut labore et dolore magna aliqua. Ut enim ad minim veniam."/>
          <p:cNvSpPr txBox="1">
            <a:spLocks noGrp="1"/>
          </p:cNvSpPr>
          <p:nvPr>
            <p:ph type="body" sz="quarter" idx="27"/>
          </p:nvPr>
        </p:nvSpPr>
        <p:spPr>
          <a:xfrm>
            <a:off x="12191233"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14" name="Lorem ipsum dolor sit amet, consectetur adipiscing elit, sed do eiusmod tempor incididunt ut labore et dolore magna aliqua. Ut enim ad minim veniam."/>
          <p:cNvSpPr txBox="1">
            <a:spLocks noGrp="1"/>
          </p:cNvSpPr>
          <p:nvPr>
            <p:ph type="body" sz="quarter" idx="28"/>
          </p:nvPr>
        </p:nvSpPr>
        <p:spPr>
          <a:xfrm>
            <a:off x="17680826"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15"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516"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517"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518"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x">
  <p:cSld name="4-Column Text 2.0 with icons">
    <p:bg>
      <p:bgPr>
        <a:solidFill>
          <a:srgbClr val="F6F6F6"/>
        </a:solidFill>
        <a:effectLst/>
      </p:bgPr>
    </p:bg>
    <p:spTree>
      <p:nvGrpSpPr>
        <p:cNvPr id="1" name=""/>
        <p:cNvGrpSpPr/>
        <p:nvPr/>
      </p:nvGrpSpPr>
      <p:grpSpPr>
        <a:xfrm>
          <a:off x="0" y="0"/>
          <a:ext cx="0" cy="0"/>
          <a:chOff x="0" y="0"/>
          <a:chExt cx="0" cy="0"/>
        </a:xfrm>
      </p:grpSpPr>
      <p:sp>
        <p:nvSpPr>
          <p:cNvPr id="525"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526" name="Square"/>
          <p:cNvSpPr/>
          <p:nvPr/>
        </p:nvSpPr>
        <p:spPr>
          <a:xfrm>
            <a:off x="10197155" y="-2336214"/>
            <a:ext cx="558802" cy="558802"/>
          </a:xfrm>
          <a:prstGeom prst="rect">
            <a:avLst/>
          </a:prstGeom>
          <a:solidFill>
            <a:schemeClr val="accent1"/>
          </a:solidFill>
          <a:ln w="12700">
            <a:miter lim="400000"/>
          </a:ln>
        </p:spPr>
        <p:txBody>
          <a:bodyPr lIns="0" tIns="0" rIns="0" bIns="0" anchor="ctr"/>
          <a:lstStyle/>
          <a:p>
            <a:pPr algn="ctr">
              <a:lnSpc>
                <a:spcPct val="100000"/>
              </a:lnSpc>
              <a:defRPr sz="3200">
                <a:solidFill>
                  <a:srgbClr val="FFFFFF"/>
                </a:solidFill>
              </a:defRPr>
            </a:pPr>
            <a:endParaRPr/>
          </a:p>
        </p:txBody>
      </p:sp>
      <p:sp>
        <p:nvSpPr>
          <p:cNvPr id="527" name="Body Level One…"/>
          <p:cNvSpPr txBox="1">
            <a:spLocks noGrp="1"/>
          </p:cNvSpPr>
          <p:nvPr>
            <p:ph type="body" sz="quarter" idx="1"/>
          </p:nvPr>
        </p:nvSpPr>
        <p:spPr>
          <a:xfrm>
            <a:off x="1251542" y="2192193"/>
            <a:ext cx="16638813" cy="2197102"/>
          </a:xfrm>
          <a:prstGeom prst="rect">
            <a:avLst/>
          </a:prstGeom>
        </p:spPr>
        <p:txBody>
          <a:bodyPr anchor="t"/>
          <a:lstStyle>
            <a:lvl1pPr>
              <a:lnSpc>
                <a:spcPct val="120000"/>
              </a:lnSpc>
              <a:defRPr sz="6400" cap="none" spc="0">
                <a:solidFill>
                  <a:srgbClr val="042D36"/>
                </a:solidFill>
                <a:latin typeface="Public Sans Regular"/>
                <a:ea typeface="Public Sans Regular"/>
                <a:cs typeface="Public Sans Regular"/>
                <a:sym typeface="Public Sans Regular"/>
              </a:defRPr>
            </a:lvl1pPr>
            <a:lvl2pPr>
              <a:lnSpc>
                <a:spcPct val="120000"/>
              </a:lnSpc>
              <a:defRPr sz="6400" cap="none" spc="0">
                <a:solidFill>
                  <a:srgbClr val="042D36"/>
                </a:solidFill>
                <a:latin typeface="Public Sans Regular"/>
                <a:ea typeface="Public Sans Regular"/>
                <a:cs typeface="Public Sans Regular"/>
                <a:sym typeface="Public Sans Regular"/>
              </a:defRPr>
            </a:lvl2pPr>
            <a:lvl3pPr>
              <a:lnSpc>
                <a:spcPct val="120000"/>
              </a:lnSpc>
              <a:defRPr sz="6400" cap="none" spc="0">
                <a:solidFill>
                  <a:srgbClr val="042D36"/>
                </a:solidFill>
                <a:latin typeface="Public Sans Regular"/>
                <a:ea typeface="Public Sans Regular"/>
                <a:cs typeface="Public Sans Regular"/>
                <a:sym typeface="Public Sans Regular"/>
              </a:defRPr>
            </a:lvl3pPr>
            <a:lvl4pPr>
              <a:lnSpc>
                <a:spcPct val="120000"/>
              </a:lnSpc>
              <a:defRPr sz="6400" cap="none" spc="0">
                <a:solidFill>
                  <a:srgbClr val="042D36"/>
                </a:solidFill>
                <a:latin typeface="Public Sans Regular"/>
                <a:ea typeface="Public Sans Regular"/>
                <a:cs typeface="Public Sans Regular"/>
                <a:sym typeface="Public Sans Regular"/>
              </a:defRPr>
            </a:lvl4pPr>
            <a:lvl5pPr>
              <a:lnSpc>
                <a:spcPct val="120000"/>
              </a:lnSpc>
              <a:defRPr sz="6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528" name="Lorem Ipsum Dolor Sit"/>
          <p:cNvSpPr txBox="1">
            <a:spLocks noGrp="1"/>
          </p:cNvSpPr>
          <p:nvPr>
            <p:ph type="body" sz="quarter" idx="21"/>
          </p:nvPr>
        </p:nvSpPr>
        <p:spPr>
          <a:xfrm>
            <a:off x="1226521"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529" name="Lorem Ipsum Dolor Sit"/>
          <p:cNvSpPr txBox="1">
            <a:spLocks noGrp="1"/>
          </p:cNvSpPr>
          <p:nvPr>
            <p:ph type="body" sz="quarter" idx="22"/>
          </p:nvPr>
        </p:nvSpPr>
        <p:spPr>
          <a:xfrm>
            <a:off x="6705420"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530" name="Lorem Ipsum Dolor Sit"/>
          <p:cNvSpPr txBox="1">
            <a:spLocks noGrp="1"/>
          </p:cNvSpPr>
          <p:nvPr>
            <p:ph type="body" sz="quarter" idx="23"/>
          </p:nvPr>
        </p:nvSpPr>
        <p:spPr>
          <a:xfrm>
            <a:off x="12181426"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531" name="Lorem Ipsum Dolor Sit"/>
          <p:cNvSpPr txBox="1">
            <a:spLocks noGrp="1"/>
          </p:cNvSpPr>
          <p:nvPr>
            <p:ph type="body" sz="quarter" idx="24"/>
          </p:nvPr>
        </p:nvSpPr>
        <p:spPr>
          <a:xfrm>
            <a:off x="17683719"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532" name="Lorem ipsum dolor sit amet, consectetur adipiscing elit, sed do eiusmod tempor incididunt ut labore et dolore magna aliqua. Ut enim ad minim veniam."/>
          <p:cNvSpPr txBox="1">
            <a:spLocks noGrp="1"/>
          </p:cNvSpPr>
          <p:nvPr>
            <p:ph type="body" sz="quarter" idx="25"/>
          </p:nvPr>
        </p:nvSpPr>
        <p:spPr>
          <a:xfrm>
            <a:off x="1236328"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33" name="Lorem ipsum dolor sit amet, consectetur adipiscing elit, sed do eiusmod tempor incididunt ut labore et dolore magna aliqua. Ut enim ad minim veniam."/>
          <p:cNvSpPr txBox="1">
            <a:spLocks noGrp="1"/>
          </p:cNvSpPr>
          <p:nvPr>
            <p:ph type="body" sz="quarter" idx="26"/>
          </p:nvPr>
        </p:nvSpPr>
        <p:spPr>
          <a:xfrm>
            <a:off x="6702527"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34" name="Lorem ipsum dolor sit amet, consectetur adipiscing elit, sed do eiusmod tempor incididunt ut labore et dolore magna aliqua. Ut enim ad minim veniam."/>
          <p:cNvSpPr txBox="1">
            <a:spLocks noGrp="1"/>
          </p:cNvSpPr>
          <p:nvPr>
            <p:ph type="body" sz="quarter" idx="27"/>
          </p:nvPr>
        </p:nvSpPr>
        <p:spPr>
          <a:xfrm>
            <a:off x="12191233"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35" name="Lorem ipsum dolor sit amet, consectetur adipiscing elit, sed do eiusmod tempor incididunt ut labore et dolore magna aliqua. Ut enim ad minim veniam."/>
          <p:cNvSpPr txBox="1">
            <a:spLocks noGrp="1"/>
          </p:cNvSpPr>
          <p:nvPr>
            <p:ph type="body" sz="quarter" idx="28"/>
          </p:nvPr>
        </p:nvSpPr>
        <p:spPr>
          <a:xfrm>
            <a:off x="17680826"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36"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537"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538"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539" name="Image"/>
          <p:cNvSpPr>
            <a:spLocks noGrp="1"/>
          </p:cNvSpPr>
          <p:nvPr>
            <p:ph type="pic" sz="quarter" idx="29"/>
          </p:nvPr>
        </p:nvSpPr>
        <p:spPr>
          <a:xfrm>
            <a:off x="17683719" y="6464534"/>
            <a:ext cx="838202" cy="736341"/>
          </a:xfrm>
          <a:prstGeom prst="rect">
            <a:avLst/>
          </a:prstGeom>
        </p:spPr>
        <p:txBody>
          <a:bodyPr lIns="91439" tIns="45719" rIns="91439" bIns="45719" anchor="t">
            <a:noAutofit/>
          </a:bodyPr>
          <a:lstStyle/>
          <a:p>
            <a:endParaRPr/>
          </a:p>
        </p:txBody>
      </p:sp>
      <p:sp>
        <p:nvSpPr>
          <p:cNvPr id="540" name="Image"/>
          <p:cNvSpPr>
            <a:spLocks noGrp="1"/>
          </p:cNvSpPr>
          <p:nvPr>
            <p:ph type="pic" sz="quarter" idx="30"/>
          </p:nvPr>
        </p:nvSpPr>
        <p:spPr>
          <a:xfrm>
            <a:off x="6705420" y="6362667"/>
            <a:ext cx="838202" cy="838202"/>
          </a:xfrm>
          <a:prstGeom prst="rect">
            <a:avLst/>
          </a:prstGeom>
        </p:spPr>
        <p:txBody>
          <a:bodyPr lIns="91439" tIns="45719" rIns="91439" bIns="45719" anchor="t">
            <a:noAutofit/>
          </a:bodyPr>
          <a:lstStyle/>
          <a:p>
            <a:endParaRPr/>
          </a:p>
        </p:txBody>
      </p:sp>
      <p:sp>
        <p:nvSpPr>
          <p:cNvPr id="541" name="Image"/>
          <p:cNvSpPr>
            <a:spLocks noGrp="1"/>
          </p:cNvSpPr>
          <p:nvPr>
            <p:ph type="pic" sz="quarter" idx="31"/>
          </p:nvPr>
        </p:nvSpPr>
        <p:spPr>
          <a:xfrm>
            <a:off x="12200608" y="6362667"/>
            <a:ext cx="826122" cy="838208"/>
          </a:xfrm>
          <a:prstGeom prst="rect">
            <a:avLst/>
          </a:prstGeom>
        </p:spPr>
        <p:txBody>
          <a:bodyPr lIns="91439" tIns="45719" rIns="91439" bIns="45719" anchor="t">
            <a:noAutofit/>
          </a:bodyPr>
          <a:lstStyle/>
          <a:p>
            <a:endParaRPr/>
          </a:p>
        </p:txBody>
      </p:sp>
      <p:sp>
        <p:nvSpPr>
          <p:cNvPr id="542" name="Image"/>
          <p:cNvSpPr>
            <a:spLocks noGrp="1"/>
          </p:cNvSpPr>
          <p:nvPr>
            <p:ph type="pic" sz="quarter" idx="32"/>
          </p:nvPr>
        </p:nvSpPr>
        <p:spPr>
          <a:xfrm>
            <a:off x="1224707" y="6324536"/>
            <a:ext cx="914524" cy="914465"/>
          </a:xfrm>
          <a:prstGeom prst="rect">
            <a:avLst/>
          </a:prstGeom>
        </p:spPr>
        <p:txBody>
          <a:bodyPr lIns="91439" tIns="45719" rIns="91439" bIns="45719" anchor="t">
            <a:noAutofit/>
          </a:bodyPr>
          <a:lstStyle/>
          <a:p>
            <a:endParaRPr/>
          </a:p>
        </p:txBody>
      </p:sp>
      <p:sp>
        <p:nvSpPr>
          <p:cNvPr id="543"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tx">
  <p:cSld name="4-Column Text / Image">
    <p:bg>
      <p:bgPr>
        <a:solidFill>
          <a:srgbClr val="F6F6F6"/>
        </a:solidFill>
        <a:effectLst/>
      </p:bgPr>
    </p:bg>
    <p:spTree>
      <p:nvGrpSpPr>
        <p:cNvPr id="1" name=""/>
        <p:cNvGrpSpPr/>
        <p:nvPr/>
      </p:nvGrpSpPr>
      <p:grpSpPr>
        <a:xfrm>
          <a:off x="0" y="0"/>
          <a:ext cx="0" cy="0"/>
          <a:chOff x="0" y="0"/>
          <a:chExt cx="0" cy="0"/>
        </a:xfrm>
      </p:grpSpPr>
      <p:sp>
        <p:nvSpPr>
          <p:cNvPr id="550"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551" name="Image"/>
          <p:cNvSpPr>
            <a:spLocks noGrp="1"/>
          </p:cNvSpPr>
          <p:nvPr>
            <p:ph type="pic" sz="quarter" idx="21"/>
          </p:nvPr>
        </p:nvSpPr>
        <p:spPr>
          <a:xfrm>
            <a:off x="-711763" y="2172885"/>
            <a:ext cx="8897664" cy="5004936"/>
          </a:xfrm>
          <a:prstGeom prst="rect">
            <a:avLst/>
          </a:prstGeom>
        </p:spPr>
        <p:txBody>
          <a:bodyPr lIns="91439" tIns="45719" rIns="91439" bIns="45719" anchor="t">
            <a:noAutofit/>
          </a:bodyPr>
          <a:lstStyle/>
          <a:p>
            <a:endParaRPr/>
          </a:p>
        </p:txBody>
      </p:sp>
      <p:sp>
        <p:nvSpPr>
          <p:cNvPr id="552" name="Image"/>
          <p:cNvSpPr>
            <a:spLocks noGrp="1"/>
          </p:cNvSpPr>
          <p:nvPr>
            <p:ph type="pic" sz="quarter" idx="22"/>
          </p:nvPr>
        </p:nvSpPr>
        <p:spPr>
          <a:xfrm>
            <a:off x="4755858" y="2172885"/>
            <a:ext cx="8897665" cy="5004936"/>
          </a:xfrm>
          <a:prstGeom prst="rect">
            <a:avLst/>
          </a:prstGeom>
        </p:spPr>
        <p:txBody>
          <a:bodyPr lIns="91439" tIns="45719" rIns="91439" bIns="45719" anchor="t">
            <a:noAutofit/>
          </a:bodyPr>
          <a:lstStyle/>
          <a:p>
            <a:endParaRPr/>
          </a:p>
        </p:txBody>
      </p:sp>
      <p:sp>
        <p:nvSpPr>
          <p:cNvPr id="553" name="Image"/>
          <p:cNvSpPr>
            <a:spLocks noGrp="1"/>
          </p:cNvSpPr>
          <p:nvPr>
            <p:ph type="pic" sz="quarter" idx="23"/>
          </p:nvPr>
        </p:nvSpPr>
        <p:spPr>
          <a:xfrm>
            <a:off x="10232424" y="2172885"/>
            <a:ext cx="8897665" cy="5004936"/>
          </a:xfrm>
          <a:prstGeom prst="rect">
            <a:avLst/>
          </a:prstGeom>
        </p:spPr>
        <p:txBody>
          <a:bodyPr lIns="91439" tIns="45719" rIns="91439" bIns="45719" anchor="t">
            <a:noAutofit/>
          </a:bodyPr>
          <a:lstStyle/>
          <a:p>
            <a:endParaRPr/>
          </a:p>
        </p:txBody>
      </p:sp>
      <p:sp>
        <p:nvSpPr>
          <p:cNvPr id="554" name="Image"/>
          <p:cNvSpPr>
            <a:spLocks noGrp="1"/>
          </p:cNvSpPr>
          <p:nvPr>
            <p:ph type="pic" sz="quarter" idx="24"/>
          </p:nvPr>
        </p:nvSpPr>
        <p:spPr>
          <a:xfrm>
            <a:off x="15734388" y="2172885"/>
            <a:ext cx="8897666" cy="5004936"/>
          </a:xfrm>
          <a:prstGeom prst="rect">
            <a:avLst/>
          </a:prstGeom>
        </p:spPr>
        <p:txBody>
          <a:bodyPr lIns="91439" tIns="45719" rIns="91439" bIns="45719" anchor="t">
            <a:noAutofit/>
          </a:bodyPr>
          <a:lstStyle/>
          <a:p>
            <a:endParaRPr/>
          </a:p>
        </p:txBody>
      </p:sp>
      <p:sp>
        <p:nvSpPr>
          <p:cNvPr id="555" name="Body Level One…"/>
          <p:cNvSpPr txBox="1">
            <a:spLocks noGrp="1"/>
          </p:cNvSpPr>
          <p:nvPr>
            <p:ph type="body" sz="quarter" idx="1"/>
          </p:nvPr>
        </p:nvSpPr>
        <p:spPr>
          <a:xfrm>
            <a:off x="1226520" y="7364797"/>
            <a:ext cx="4894690" cy="520702"/>
          </a:xfrm>
          <a:prstGeom prst="rect">
            <a:avLst/>
          </a:prstGeom>
        </p:spPr>
        <p:txBody>
          <a:bodyPr anchor="t"/>
          <a:lstStyle>
            <a:lvl1pPr>
              <a:lnSpc>
                <a:spcPct val="110000"/>
              </a:lnSpc>
              <a:defRPr sz="2800" cap="none" spc="0">
                <a:solidFill>
                  <a:srgbClr val="042D36"/>
                </a:solidFill>
                <a:latin typeface="Public Sans Regular"/>
                <a:ea typeface="Public Sans Regular"/>
                <a:cs typeface="Public Sans Regular"/>
                <a:sym typeface="Public Sans Regular"/>
              </a:defRPr>
            </a:lvl1pPr>
            <a:lvl2pPr>
              <a:lnSpc>
                <a:spcPct val="110000"/>
              </a:lnSpc>
              <a:defRPr sz="2800" cap="none" spc="0">
                <a:solidFill>
                  <a:srgbClr val="042D36"/>
                </a:solidFill>
                <a:latin typeface="Public Sans Regular"/>
                <a:ea typeface="Public Sans Regular"/>
                <a:cs typeface="Public Sans Regular"/>
                <a:sym typeface="Public Sans Regular"/>
              </a:defRPr>
            </a:lvl2pPr>
            <a:lvl3pPr>
              <a:lnSpc>
                <a:spcPct val="110000"/>
              </a:lnSpc>
              <a:defRPr sz="2800" cap="none" spc="0">
                <a:solidFill>
                  <a:srgbClr val="042D36"/>
                </a:solidFill>
                <a:latin typeface="Public Sans Regular"/>
                <a:ea typeface="Public Sans Regular"/>
                <a:cs typeface="Public Sans Regular"/>
                <a:sym typeface="Public Sans Regular"/>
              </a:defRPr>
            </a:lvl3pPr>
            <a:lvl4pPr>
              <a:lnSpc>
                <a:spcPct val="110000"/>
              </a:lnSpc>
              <a:defRPr sz="2800" cap="none" spc="0">
                <a:solidFill>
                  <a:srgbClr val="042D36"/>
                </a:solidFill>
                <a:latin typeface="Public Sans Regular"/>
                <a:ea typeface="Public Sans Regular"/>
                <a:cs typeface="Public Sans Regular"/>
                <a:sym typeface="Public Sans Regular"/>
              </a:defRPr>
            </a:lvl4pPr>
            <a:lvl5pPr>
              <a:lnSpc>
                <a:spcPct val="110000"/>
              </a:lnSpc>
              <a:defRPr sz="2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556" name="Lorem Ipsum Dolor Sit"/>
          <p:cNvSpPr txBox="1">
            <a:spLocks noGrp="1"/>
          </p:cNvSpPr>
          <p:nvPr>
            <p:ph type="body" sz="quarter" idx="25"/>
          </p:nvPr>
        </p:nvSpPr>
        <p:spPr>
          <a:xfrm>
            <a:off x="6705420"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557" name="Lorem Ipsum Dolor Sit"/>
          <p:cNvSpPr txBox="1">
            <a:spLocks noGrp="1"/>
          </p:cNvSpPr>
          <p:nvPr>
            <p:ph type="body" sz="quarter" idx="26"/>
          </p:nvPr>
        </p:nvSpPr>
        <p:spPr>
          <a:xfrm>
            <a:off x="12181426"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558" name="Lorem Ipsum Dolor Sit"/>
          <p:cNvSpPr txBox="1">
            <a:spLocks noGrp="1"/>
          </p:cNvSpPr>
          <p:nvPr>
            <p:ph type="body" sz="quarter" idx="27"/>
          </p:nvPr>
        </p:nvSpPr>
        <p:spPr>
          <a:xfrm>
            <a:off x="17683719"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559" name="Lorem ipsum dolor sit amet, consectetur adipiscing elit, sed do eiusmod tempor incididunt ut labore et dolore magna aliqua. Ut enim ad minim veniam."/>
          <p:cNvSpPr txBox="1">
            <a:spLocks noGrp="1"/>
          </p:cNvSpPr>
          <p:nvPr>
            <p:ph type="body" sz="quarter" idx="28"/>
          </p:nvPr>
        </p:nvSpPr>
        <p:spPr>
          <a:xfrm>
            <a:off x="1236328"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60" name="Lorem ipsum dolor sit amet, consectetur adipiscing elit, sed do eiusmod tempor incididunt ut labore et dolore magna aliqua. Ut enim ad minim veniam."/>
          <p:cNvSpPr txBox="1">
            <a:spLocks noGrp="1"/>
          </p:cNvSpPr>
          <p:nvPr>
            <p:ph type="body" sz="quarter" idx="29"/>
          </p:nvPr>
        </p:nvSpPr>
        <p:spPr>
          <a:xfrm>
            <a:off x="6702527"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61" name="Lorem ipsum dolor sit amet, consectetur adipiscing elit, sed do eiusmod tempor incididunt ut labore et dolore magna aliqua. Ut enim ad minim veniam."/>
          <p:cNvSpPr txBox="1">
            <a:spLocks noGrp="1"/>
          </p:cNvSpPr>
          <p:nvPr>
            <p:ph type="body" sz="quarter" idx="30"/>
          </p:nvPr>
        </p:nvSpPr>
        <p:spPr>
          <a:xfrm>
            <a:off x="12191233"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62" name="Lorem ipsum dolor sit amet, consectetur adipiscing elit, sed do eiusmod tempor incididunt ut labore et dolore magna aliqua. Ut enim ad minim veniam."/>
          <p:cNvSpPr txBox="1">
            <a:spLocks noGrp="1"/>
          </p:cNvSpPr>
          <p:nvPr>
            <p:ph type="body" sz="quarter" idx="31"/>
          </p:nvPr>
        </p:nvSpPr>
        <p:spPr>
          <a:xfrm>
            <a:off x="17680826" y="8047246"/>
            <a:ext cx="4894689" cy="2306321"/>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563"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564"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565"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566"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tx">
  <p:cSld name="Side panel photo/graphic">
    <p:bg>
      <p:bgPr>
        <a:solidFill>
          <a:srgbClr val="F6F6F6"/>
        </a:solidFill>
        <a:effectLst/>
      </p:bgPr>
    </p:bg>
    <p:spTree>
      <p:nvGrpSpPr>
        <p:cNvPr id="1" name=""/>
        <p:cNvGrpSpPr/>
        <p:nvPr/>
      </p:nvGrpSpPr>
      <p:grpSpPr>
        <a:xfrm>
          <a:off x="0" y="0"/>
          <a:ext cx="0" cy="0"/>
          <a:chOff x="0" y="0"/>
          <a:chExt cx="0" cy="0"/>
        </a:xfrm>
      </p:grpSpPr>
      <p:sp>
        <p:nvSpPr>
          <p:cNvPr id="573"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574" name="Body Level One…"/>
          <p:cNvSpPr txBox="1">
            <a:spLocks noGrp="1"/>
          </p:cNvSpPr>
          <p:nvPr>
            <p:ph type="body" sz="quarter" idx="1"/>
          </p:nvPr>
        </p:nvSpPr>
        <p:spPr>
          <a:xfrm>
            <a:off x="1251542" y="2129530"/>
            <a:ext cx="8056420" cy="3139442"/>
          </a:xfrm>
          <a:prstGeom prst="rect">
            <a:avLst/>
          </a:prstGeom>
        </p:spPr>
        <p:txBody>
          <a:bodyPr anchor="t"/>
          <a:lstStyle>
            <a:lvl1pPr>
              <a:lnSpc>
                <a:spcPct val="130000"/>
              </a:lnSpc>
              <a:defRPr sz="8800" cap="none" spc="0">
                <a:solidFill>
                  <a:srgbClr val="042D36"/>
                </a:solidFill>
                <a:latin typeface="Public Sans Regular"/>
                <a:ea typeface="Public Sans Regular"/>
                <a:cs typeface="Public Sans Regular"/>
                <a:sym typeface="Public Sans Regular"/>
              </a:defRPr>
            </a:lvl1pPr>
            <a:lvl2pPr>
              <a:lnSpc>
                <a:spcPct val="130000"/>
              </a:lnSpc>
              <a:defRPr sz="8800" cap="none" spc="0">
                <a:solidFill>
                  <a:srgbClr val="042D36"/>
                </a:solidFill>
                <a:latin typeface="Public Sans Regular"/>
                <a:ea typeface="Public Sans Regular"/>
                <a:cs typeface="Public Sans Regular"/>
                <a:sym typeface="Public Sans Regular"/>
              </a:defRPr>
            </a:lvl2pPr>
            <a:lvl3pPr>
              <a:lnSpc>
                <a:spcPct val="130000"/>
              </a:lnSpc>
              <a:defRPr sz="8800" cap="none" spc="0">
                <a:solidFill>
                  <a:srgbClr val="042D36"/>
                </a:solidFill>
                <a:latin typeface="Public Sans Regular"/>
                <a:ea typeface="Public Sans Regular"/>
                <a:cs typeface="Public Sans Regular"/>
                <a:sym typeface="Public Sans Regular"/>
              </a:defRPr>
            </a:lvl3pPr>
            <a:lvl4pPr>
              <a:lnSpc>
                <a:spcPct val="130000"/>
              </a:lnSpc>
              <a:defRPr sz="8800" cap="none" spc="0">
                <a:solidFill>
                  <a:srgbClr val="042D36"/>
                </a:solidFill>
                <a:latin typeface="Public Sans Regular"/>
                <a:ea typeface="Public Sans Regular"/>
                <a:cs typeface="Public Sans Regular"/>
                <a:sym typeface="Public Sans Regular"/>
              </a:defRPr>
            </a:lvl4pPr>
            <a:lvl5pPr>
              <a:lnSpc>
                <a:spcPct val="13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575" name="Lorem ipsum dolor sit amet, consectetur adipiscing elit, sed do eiusmod tempor incididunt ut labore et dolore magna aliqua. Ut enim ad minim veniam, quis nostrud exercitation ullamco laboris nisi ut aliquip ex ea commodo consequat."/>
          <p:cNvSpPr txBox="1">
            <a:spLocks noGrp="1"/>
          </p:cNvSpPr>
          <p:nvPr>
            <p:ph type="body" sz="quarter" idx="21"/>
          </p:nvPr>
        </p:nvSpPr>
        <p:spPr>
          <a:xfrm>
            <a:off x="1261728" y="8231692"/>
            <a:ext cx="10356733" cy="3014982"/>
          </a:xfrm>
          <a:prstGeom prst="rect">
            <a:avLst/>
          </a:prstGeom>
        </p:spPr>
        <p:txBody>
          <a:bodyPr anchor="t"/>
          <a:lstStyle/>
          <a:p>
            <a:pPr>
              <a:lnSpc>
                <a:spcPct val="130000"/>
              </a:lnSpc>
              <a:defRPr sz="3200" cap="none" spc="0">
                <a:solidFill>
                  <a:srgbClr val="042D36"/>
                </a:solidFill>
                <a:latin typeface="Public Sans Regular"/>
                <a:ea typeface="Public Sans Regular"/>
                <a:cs typeface="Public Sans Regular"/>
                <a:sym typeface="Public Sans Regular"/>
              </a:defRPr>
            </a:pPr>
            <a:endParaRPr/>
          </a:p>
        </p:txBody>
      </p:sp>
      <p:sp>
        <p:nvSpPr>
          <p:cNvPr id="576" name="Lorem Ipsum Dolor Sit"/>
          <p:cNvSpPr txBox="1">
            <a:spLocks noGrp="1"/>
          </p:cNvSpPr>
          <p:nvPr>
            <p:ph type="body" sz="quarter" idx="22"/>
          </p:nvPr>
        </p:nvSpPr>
        <p:spPr>
          <a:xfrm>
            <a:off x="1239220" y="7295246"/>
            <a:ext cx="8388430" cy="635002"/>
          </a:xfrm>
          <a:prstGeom prst="rect">
            <a:avLst/>
          </a:prstGeom>
        </p:spPr>
        <p:txBody>
          <a:bodyPr anchor="t"/>
          <a:lstStyle/>
          <a:p>
            <a:pPr>
              <a:lnSpc>
                <a:spcPct val="110000"/>
              </a:lnSpc>
              <a:defRPr sz="3600" cap="none" spc="0">
                <a:solidFill>
                  <a:srgbClr val="042D36"/>
                </a:solidFill>
                <a:latin typeface="Public Sans Regular"/>
                <a:ea typeface="Public Sans Regular"/>
                <a:cs typeface="Public Sans Regular"/>
                <a:sym typeface="Public Sans Regular"/>
              </a:defRPr>
            </a:pPr>
            <a:endParaRPr/>
          </a:p>
        </p:txBody>
      </p:sp>
      <p:sp>
        <p:nvSpPr>
          <p:cNvPr id="577"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578"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579"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580" name="Image"/>
          <p:cNvSpPr>
            <a:spLocks noGrp="1"/>
          </p:cNvSpPr>
          <p:nvPr>
            <p:ph type="pic" idx="23"/>
          </p:nvPr>
        </p:nvSpPr>
        <p:spPr>
          <a:xfrm>
            <a:off x="6744143" y="165100"/>
            <a:ext cx="23091723" cy="12989092"/>
          </a:xfrm>
          <a:prstGeom prst="rect">
            <a:avLst/>
          </a:prstGeom>
        </p:spPr>
        <p:txBody>
          <a:bodyPr lIns="91439" tIns="45719" rIns="91439" bIns="45719" anchor="t">
            <a:noAutofit/>
          </a:bodyPr>
          <a:lstStyle/>
          <a:p>
            <a:endParaRPr/>
          </a:p>
        </p:txBody>
      </p:sp>
      <p:sp>
        <p:nvSpPr>
          <p:cNvPr id="581"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x">
  <p:cSld name="Side panel illustration on white">
    <p:bg>
      <p:bgPr>
        <a:solidFill>
          <a:srgbClr val="F6F6F6"/>
        </a:solidFill>
        <a:effectLst/>
      </p:bgPr>
    </p:bg>
    <p:spTree>
      <p:nvGrpSpPr>
        <p:cNvPr id="1" name=""/>
        <p:cNvGrpSpPr/>
        <p:nvPr/>
      </p:nvGrpSpPr>
      <p:grpSpPr>
        <a:xfrm>
          <a:off x="0" y="0"/>
          <a:ext cx="0" cy="0"/>
          <a:chOff x="0" y="0"/>
          <a:chExt cx="0" cy="0"/>
        </a:xfrm>
      </p:grpSpPr>
      <p:sp>
        <p:nvSpPr>
          <p:cNvPr id="588"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589" name="Body Level One…"/>
          <p:cNvSpPr txBox="1">
            <a:spLocks noGrp="1"/>
          </p:cNvSpPr>
          <p:nvPr>
            <p:ph type="body" sz="quarter" idx="1"/>
          </p:nvPr>
        </p:nvSpPr>
        <p:spPr>
          <a:xfrm>
            <a:off x="1251542" y="2129530"/>
            <a:ext cx="8056420" cy="3139442"/>
          </a:xfrm>
          <a:prstGeom prst="rect">
            <a:avLst/>
          </a:prstGeom>
        </p:spPr>
        <p:txBody>
          <a:bodyPr anchor="t"/>
          <a:lstStyle>
            <a:lvl1pPr>
              <a:lnSpc>
                <a:spcPct val="130000"/>
              </a:lnSpc>
              <a:defRPr sz="8800" cap="none" spc="0">
                <a:solidFill>
                  <a:srgbClr val="042D36"/>
                </a:solidFill>
                <a:latin typeface="Public Sans Regular"/>
                <a:ea typeface="Public Sans Regular"/>
                <a:cs typeface="Public Sans Regular"/>
                <a:sym typeface="Public Sans Regular"/>
              </a:defRPr>
            </a:lvl1pPr>
            <a:lvl2pPr>
              <a:lnSpc>
                <a:spcPct val="130000"/>
              </a:lnSpc>
              <a:defRPr sz="8800" cap="none" spc="0">
                <a:solidFill>
                  <a:srgbClr val="042D36"/>
                </a:solidFill>
                <a:latin typeface="Public Sans Regular"/>
                <a:ea typeface="Public Sans Regular"/>
                <a:cs typeface="Public Sans Regular"/>
                <a:sym typeface="Public Sans Regular"/>
              </a:defRPr>
            </a:lvl2pPr>
            <a:lvl3pPr>
              <a:lnSpc>
                <a:spcPct val="130000"/>
              </a:lnSpc>
              <a:defRPr sz="8800" cap="none" spc="0">
                <a:solidFill>
                  <a:srgbClr val="042D36"/>
                </a:solidFill>
                <a:latin typeface="Public Sans Regular"/>
                <a:ea typeface="Public Sans Regular"/>
                <a:cs typeface="Public Sans Regular"/>
                <a:sym typeface="Public Sans Regular"/>
              </a:defRPr>
            </a:lvl3pPr>
            <a:lvl4pPr>
              <a:lnSpc>
                <a:spcPct val="130000"/>
              </a:lnSpc>
              <a:defRPr sz="8800" cap="none" spc="0">
                <a:solidFill>
                  <a:srgbClr val="042D36"/>
                </a:solidFill>
                <a:latin typeface="Public Sans Regular"/>
                <a:ea typeface="Public Sans Regular"/>
                <a:cs typeface="Public Sans Regular"/>
                <a:sym typeface="Public Sans Regular"/>
              </a:defRPr>
            </a:lvl4pPr>
            <a:lvl5pPr>
              <a:lnSpc>
                <a:spcPct val="13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590" name="Lorem ipsum dolor sit amet, consectetur adipiscing elit, sed do eiusmod tempor incididunt ut labore et dolore magna aliqua. Ut enim ad minim veniam, quis nostrud exercitation ullamco laboris nisi ut aliquip ex ea commodo consequat."/>
          <p:cNvSpPr txBox="1">
            <a:spLocks noGrp="1"/>
          </p:cNvSpPr>
          <p:nvPr>
            <p:ph type="body" sz="quarter" idx="21"/>
          </p:nvPr>
        </p:nvSpPr>
        <p:spPr>
          <a:xfrm>
            <a:off x="1261728" y="8231692"/>
            <a:ext cx="10356733" cy="3014982"/>
          </a:xfrm>
          <a:prstGeom prst="rect">
            <a:avLst/>
          </a:prstGeom>
        </p:spPr>
        <p:txBody>
          <a:bodyPr anchor="t"/>
          <a:lstStyle/>
          <a:p>
            <a:pPr>
              <a:lnSpc>
                <a:spcPct val="130000"/>
              </a:lnSpc>
              <a:defRPr sz="3200" cap="none" spc="0">
                <a:solidFill>
                  <a:srgbClr val="042D36"/>
                </a:solidFill>
                <a:latin typeface="Public Sans Regular"/>
                <a:ea typeface="Public Sans Regular"/>
                <a:cs typeface="Public Sans Regular"/>
                <a:sym typeface="Public Sans Regular"/>
              </a:defRPr>
            </a:pPr>
            <a:endParaRPr/>
          </a:p>
        </p:txBody>
      </p:sp>
      <p:sp>
        <p:nvSpPr>
          <p:cNvPr id="591" name="Lorem Ipsum Dolor Sit"/>
          <p:cNvSpPr txBox="1">
            <a:spLocks noGrp="1"/>
          </p:cNvSpPr>
          <p:nvPr>
            <p:ph type="body" sz="quarter" idx="22"/>
          </p:nvPr>
        </p:nvSpPr>
        <p:spPr>
          <a:xfrm>
            <a:off x="1239220" y="7295246"/>
            <a:ext cx="8388430" cy="635002"/>
          </a:xfrm>
          <a:prstGeom prst="rect">
            <a:avLst/>
          </a:prstGeom>
        </p:spPr>
        <p:txBody>
          <a:bodyPr anchor="t"/>
          <a:lstStyle/>
          <a:p>
            <a:pPr>
              <a:lnSpc>
                <a:spcPct val="110000"/>
              </a:lnSpc>
              <a:defRPr sz="3600" cap="none" spc="0">
                <a:solidFill>
                  <a:srgbClr val="042D36"/>
                </a:solidFill>
                <a:latin typeface="Public Sans Regular"/>
                <a:ea typeface="Public Sans Regular"/>
                <a:cs typeface="Public Sans Regular"/>
                <a:sym typeface="Public Sans Regular"/>
              </a:defRPr>
            </a:pPr>
            <a:endParaRPr/>
          </a:p>
        </p:txBody>
      </p:sp>
      <p:sp>
        <p:nvSpPr>
          <p:cNvPr id="592"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593"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sp>
        <p:nvSpPr>
          <p:cNvPr id="594" name="Rectangle"/>
          <p:cNvSpPr/>
          <p:nvPr/>
        </p:nvSpPr>
        <p:spPr>
          <a:xfrm>
            <a:off x="12192000" y="165100"/>
            <a:ext cx="12192000" cy="12919961"/>
          </a:xfrm>
          <a:prstGeom prst="rect">
            <a:avLst/>
          </a:prstGeom>
          <a:solidFill>
            <a:srgbClr val="FFFFFF"/>
          </a:solidFill>
          <a:ln w="12700">
            <a:miter lim="400000"/>
          </a:ln>
        </p:spPr>
        <p:txBody>
          <a:bodyPr lIns="0" tIns="0" rIns="0" bIns="0" anchor="ctr"/>
          <a:lstStyle/>
          <a:p>
            <a:pPr algn="ctr">
              <a:lnSpc>
                <a:spcPct val="100000"/>
              </a:lnSpc>
              <a:defRPr sz="3200">
                <a:solidFill>
                  <a:srgbClr val="FFFFFF"/>
                </a:solidFill>
              </a:defRPr>
            </a:pPr>
            <a:endParaRPr/>
          </a:p>
        </p:txBody>
      </p:sp>
      <p:sp>
        <p:nvSpPr>
          <p:cNvPr id="595" name="Circle"/>
          <p:cNvSpPr>
            <a:spLocks noGrp="1"/>
          </p:cNvSpPr>
          <p:nvPr>
            <p:ph type="body" sz="quarter" idx="23"/>
          </p:nvPr>
        </p:nvSpPr>
        <p:spPr>
          <a:xfrm>
            <a:off x="15208431" y="4398824"/>
            <a:ext cx="898028" cy="898028"/>
          </a:xfrm>
          <a:prstGeom prst="rect">
            <a:avLst/>
          </a:prstGeom>
          <a:solidFill>
            <a:srgbClr val="F6F6F6"/>
          </a:solidFill>
          <a:ln w="25400">
            <a:solidFill>
              <a:srgbClr val="042D36"/>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596" name="Circle"/>
          <p:cNvSpPr>
            <a:spLocks noGrp="1"/>
          </p:cNvSpPr>
          <p:nvPr>
            <p:ph type="body" sz="quarter" idx="24"/>
          </p:nvPr>
        </p:nvSpPr>
        <p:spPr>
          <a:xfrm>
            <a:off x="17224317" y="8419148"/>
            <a:ext cx="898028" cy="898028"/>
          </a:xfrm>
          <a:prstGeom prst="rect">
            <a:avLst/>
          </a:prstGeom>
          <a:solidFill>
            <a:srgbClr val="F6F6F6"/>
          </a:solidFill>
          <a:ln w="25400">
            <a:solidFill>
              <a:srgbClr val="042D36"/>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597" name="Circle"/>
          <p:cNvSpPr>
            <a:spLocks noGrp="1"/>
          </p:cNvSpPr>
          <p:nvPr>
            <p:ph type="body" sz="quarter" idx="25"/>
          </p:nvPr>
        </p:nvSpPr>
        <p:spPr>
          <a:xfrm>
            <a:off x="19240202" y="6403371"/>
            <a:ext cx="898028" cy="898028"/>
          </a:xfrm>
          <a:prstGeom prst="rect">
            <a:avLst/>
          </a:prstGeom>
          <a:solidFill>
            <a:srgbClr val="F6F6F6"/>
          </a:solidFill>
          <a:ln w="25400">
            <a:solidFill>
              <a:srgbClr val="042D36"/>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598" name="Square"/>
          <p:cNvSpPr>
            <a:spLocks noGrp="1"/>
          </p:cNvSpPr>
          <p:nvPr>
            <p:ph type="body" sz="quarter" idx="26"/>
          </p:nvPr>
        </p:nvSpPr>
        <p:spPr>
          <a:xfrm>
            <a:off x="15022444" y="8233161"/>
            <a:ext cx="1270002" cy="1270002"/>
          </a:xfrm>
          <a:prstGeom prst="rect">
            <a:avLst/>
          </a:prstGeom>
          <a:solidFill>
            <a:srgbClr val="F6F6F6"/>
          </a:solidFill>
          <a:ln w="25400">
            <a:solidFill>
              <a:srgbClr val="042D36"/>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599" name="Square"/>
          <p:cNvSpPr>
            <a:spLocks noGrp="1"/>
          </p:cNvSpPr>
          <p:nvPr>
            <p:ph type="body" sz="quarter" idx="27"/>
          </p:nvPr>
        </p:nvSpPr>
        <p:spPr>
          <a:xfrm>
            <a:off x="17038330" y="6244313"/>
            <a:ext cx="1270002" cy="1270002"/>
          </a:xfrm>
          <a:prstGeom prst="rect">
            <a:avLst/>
          </a:prstGeom>
          <a:solidFill>
            <a:srgbClr val="F6F6F6"/>
          </a:solidFill>
          <a:ln w="25400">
            <a:solidFill>
              <a:srgbClr val="CE2B4F"/>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00" name="Square"/>
          <p:cNvSpPr>
            <a:spLocks noGrp="1"/>
          </p:cNvSpPr>
          <p:nvPr>
            <p:ph type="body" sz="quarter" idx="28"/>
          </p:nvPr>
        </p:nvSpPr>
        <p:spPr>
          <a:xfrm>
            <a:off x="19054215" y="4212837"/>
            <a:ext cx="1270002" cy="1270002"/>
          </a:xfrm>
          <a:prstGeom prst="rect">
            <a:avLst/>
          </a:prstGeom>
          <a:solidFill>
            <a:srgbClr val="F6F6F6"/>
          </a:solidFill>
          <a:ln w="25400">
            <a:solidFill>
              <a:srgbClr val="042D36"/>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01" name="Triangle"/>
          <p:cNvSpPr>
            <a:spLocks noGrp="1"/>
          </p:cNvSpPr>
          <p:nvPr>
            <p:ph type="body" sz="quarter" idx="29"/>
          </p:nvPr>
        </p:nvSpPr>
        <p:spPr>
          <a:xfrm>
            <a:off x="15014596" y="6233081"/>
            <a:ext cx="1270002" cy="1270003"/>
          </a:xfrm>
          <a:prstGeom prst="rect">
            <a:avLst/>
          </a:prstGeom>
          <a:solidFill>
            <a:srgbClr val="F6F6F6"/>
          </a:solidFill>
          <a:ln w="25400">
            <a:solidFill>
              <a:srgbClr val="042D36"/>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02" name="Triangle"/>
          <p:cNvSpPr>
            <a:spLocks noGrp="1"/>
          </p:cNvSpPr>
          <p:nvPr>
            <p:ph type="body" sz="quarter" idx="30"/>
          </p:nvPr>
        </p:nvSpPr>
        <p:spPr>
          <a:xfrm>
            <a:off x="17046179" y="4228534"/>
            <a:ext cx="1270002" cy="1270002"/>
          </a:xfrm>
          <a:prstGeom prst="rect">
            <a:avLst/>
          </a:prstGeom>
          <a:solidFill>
            <a:srgbClr val="F6F6F6"/>
          </a:solidFill>
          <a:ln w="25400">
            <a:solidFill>
              <a:srgbClr val="042D36"/>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03" name="Triangle"/>
          <p:cNvSpPr>
            <a:spLocks noGrp="1"/>
          </p:cNvSpPr>
          <p:nvPr>
            <p:ph type="body" sz="quarter" idx="31"/>
          </p:nvPr>
        </p:nvSpPr>
        <p:spPr>
          <a:xfrm>
            <a:off x="19077762" y="8233161"/>
            <a:ext cx="1270002" cy="1270002"/>
          </a:xfrm>
          <a:prstGeom prst="rect">
            <a:avLst/>
          </a:prstGeom>
          <a:solidFill>
            <a:srgbClr val="F6F6F6"/>
          </a:solidFill>
          <a:ln w="25400">
            <a:solidFill>
              <a:srgbClr val="042D36"/>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pic>
        <p:nvPicPr>
          <p:cNvPr id="604"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605"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x">
  <p:cSld name="Side panel illustration">
    <p:bg>
      <p:bgPr>
        <a:solidFill>
          <a:srgbClr val="F6F6F6"/>
        </a:solidFill>
        <a:effectLst/>
      </p:bgPr>
    </p:bg>
    <p:spTree>
      <p:nvGrpSpPr>
        <p:cNvPr id="1" name=""/>
        <p:cNvGrpSpPr/>
        <p:nvPr/>
      </p:nvGrpSpPr>
      <p:grpSpPr>
        <a:xfrm>
          <a:off x="0" y="0"/>
          <a:ext cx="0" cy="0"/>
          <a:chOff x="0" y="0"/>
          <a:chExt cx="0" cy="0"/>
        </a:xfrm>
      </p:grpSpPr>
      <p:sp>
        <p:nvSpPr>
          <p:cNvPr id="612"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613" name="Body Level One…"/>
          <p:cNvSpPr txBox="1">
            <a:spLocks noGrp="1"/>
          </p:cNvSpPr>
          <p:nvPr>
            <p:ph type="body" sz="quarter" idx="1"/>
          </p:nvPr>
        </p:nvSpPr>
        <p:spPr>
          <a:xfrm>
            <a:off x="1251542" y="2129530"/>
            <a:ext cx="8056420" cy="3139442"/>
          </a:xfrm>
          <a:prstGeom prst="rect">
            <a:avLst/>
          </a:prstGeom>
        </p:spPr>
        <p:txBody>
          <a:bodyPr anchor="t"/>
          <a:lstStyle>
            <a:lvl1pPr>
              <a:lnSpc>
                <a:spcPct val="130000"/>
              </a:lnSpc>
              <a:defRPr sz="8800" cap="none" spc="0">
                <a:solidFill>
                  <a:srgbClr val="042D36"/>
                </a:solidFill>
                <a:latin typeface="Public Sans Regular"/>
                <a:ea typeface="Public Sans Regular"/>
                <a:cs typeface="Public Sans Regular"/>
                <a:sym typeface="Public Sans Regular"/>
              </a:defRPr>
            </a:lvl1pPr>
            <a:lvl2pPr>
              <a:lnSpc>
                <a:spcPct val="130000"/>
              </a:lnSpc>
              <a:defRPr sz="8800" cap="none" spc="0">
                <a:solidFill>
                  <a:srgbClr val="042D36"/>
                </a:solidFill>
                <a:latin typeface="Public Sans Regular"/>
                <a:ea typeface="Public Sans Regular"/>
                <a:cs typeface="Public Sans Regular"/>
                <a:sym typeface="Public Sans Regular"/>
              </a:defRPr>
            </a:lvl2pPr>
            <a:lvl3pPr>
              <a:lnSpc>
                <a:spcPct val="130000"/>
              </a:lnSpc>
              <a:defRPr sz="8800" cap="none" spc="0">
                <a:solidFill>
                  <a:srgbClr val="042D36"/>
                </a:solidFill>
                <a:latin typeface="Public Sans Regular"/>
                <a:ea typeface="Public Sans Regular"/>
                <a:cs typeface="Public Sans Regular"/>
                <a:sym typeface="Public Sans Regular"/>
              </a:defRPr>
            </a:lvl3pPr>
            <a:lvl4pPr>
              <a:lnSpc>
                <a:spcPct val="130000"/>
              </a:lnSpc>
              <a:defRPr sz="8800" cap="none" spc="0">
                <a:solidFill>
                  <a:srgbClr val="042D36"/>
                </a:solidFill>
                <a:latin typeface="Public Sans Regular"/>
                <a:ea typeface="Public Sans Regular"/>
                <a:cs typeface="Public Sans Regular"/>
                <a:sym typeface="Public Sans Regular"/>
              </a:defRPr>
            </a:lvl4pPr>
            <a:lvl5pPr>
              <a:lnSpc>
                <a:spcPct val="13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614" name="Lorem ipsum dolor sit amet, consectetur adipiscing elit, sed do eiusmod tempor incididunt ut labore et dolore magna aliqua. Ut enim ad minim veniam, quis nostrud exercitation ullamco laboris nisi ut aliquip ex ea commodo consequat."/>
          <p:cNvSpPr txBox="1">
            <a:spLocks noGrp="1"/>
          </p:cNvSpPr>
          <p:nvPr>
            <p:ph type="body" sz="quarter" idx="21"/>
          </p:nvPr>
        </p:nvSpPr>
        <p:spPr>
          <a:xfrm>
            <a:off x="1261728" y="8231692"/>
            <a:ext cx="10356733" cy="3014982"/>
          </a:xfrm>
          <a:prstGeom prst="rect">
            <a:avLst/>
          </a:prstGeom>
        </p:spPr>
        <p:txBody>
          <a:bodyPr anchor="t"/>
          <a:lstStyle/>
          <a:p>
            <a:pPr>
              <a:lnSpc>
                <a:spcPct val="130000"/>
              </a:lnSpc>
              <a:defRPr sz="3200" cap="none" spc="0">
                <a:solidFill>
                  <a:srgbClr val="042D36"/>
                </a:solidFill>
                <a:latin typeface="Public Sans Regular"/>
                <a:ea typeface="Public Sans Regular"/>
                <a:cs typeface="Public Sans Regular"/>
                <a:sym typeface="Public Sans Regular"/>
              </a:defRPr>
            </a:pPr>
            <a:endParaRPr/>
          </a:p>
        </p:txBody>
      </p:sp>
      <p:sp>
        <p:nvSpPr>
          <p:cNvPr id="615" name="Lorem Ipsum Dolor Sit"/>
          <p:cNvSpPr txBox="1">
            <a:spLocks noGrp="1"/>
          </p:cNvSpPr>
          <p:nvPr>
            <p:ph type="body" sz="quarter" idx="22"/>
          </p:nvPr>
        </p:nvSpPr>
        <p:spPr>
          <a:xfrm>
            <a:off x="1239220" y="7295246"/>
            <a:ext cx="8388430" cy="635002"/>
          </a:xfrm>
          <a:prstGeom prst="rect">
            <a:avLst/>
          </a:prstGeom>
        </p:spPr>
        <p:txBody>
          <a:bodyPr anchor="t"/>
          <a:lstStyle/>
          <a:p>
            <a:pPr>
              <a:lnSpc>
                <a:spcPct val="110000"/>
              </a:lnSpc>
              <a:defRPr sz="3600" cap="none" spc="0">
                <a:solidFill>
                  <a:srgbClr val="042D36"/>
                </a:solidFill>
                <a:latin typeface="Public Sans Regular"/>
                <a:ea typeface="Public Sans Regular"/>
                <a:cs typeface="Public Sans Regular"/>
                <a:sym typeface="Public Sans Regular"/>
              </a:defRPr>
            </a:pPr>
            <a:endParaRPr/>
          </a:p>
        </p:txBody>
      </p:sp>
      <p:sp>
        <p:nvSpPr>
          <p:cNvPr id="616"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617"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sp>
        <p:nvSpPr>
          <p:cNvPr id="618" name="Rectangle"/>
          <p:cNvSpPr/>
          <p:nvPr/>
        </p:nvSpPr>
        <p:spPr>
          <a:xfrm>
            <a:off x="12192000" y="165100"/>
            <a:ext cx="12192000" cy="12919961"/>
          </a:xfrm>
          <a:prstGeom prst="rect">
            <a:avLst/>
          </a:prstGeom>
          <a:solidFill>
            <a:srgbClr val="E9E8EA"/>
          </a:solidFill>
          <a:ln w="12700">
            <a:miter lim="400000"/>
          </a:ln>
        </p:spPr>
        <p:txBody>
          <a:bodyPr lIns="0" tIns="0" rIns="0" bIns="0" anchor="ctr"/>
          <a:lstStyle/>
          <a:p>
            <a:pPr algn="ctr">
              <a:lnSpc>
                <a:spcPct val="100000"/>
              </a:lnSpc>
              <a:defRPr sz="3200">
                <a:solidFill>
                  <a:srgbClr val="FFFFFF"/>
                </a:solidFill>
              </a:defRPr>
            </a:pPr>
            <a:endParaRPr/>
          </a:p>
        </p:txBody>
      </p:sp>
      <p:sp>
        <p:nvSpPr>
          <p:cNvPr id="619" name="Circle"/>
          <p:cNvSpPr>
            <a:spLocks noGrp="1"/>
          </p:cNvSpPr>
          <p:nvPr>
            <p:ph type="body" sz="quarter" idx="23"/>
          </p:nvPr>
        </p:nvSpPr>
        <p:spPr>
          <a:xfrm>
            <a:off x="15208431" y="4398824"/>
            <a:ext cx="898028" cy="898028"/>
          </a:xfrm>
          <a:prstGeom prst="rect">
            <a:avLst/>
          </a:prstGeom>
          <a:solidFill>
            <a:srgbClr val="FFFFFF"/>
          </a:solidFill>
          <a:ln w="25400">
            <a:solidFill>
              <a:srgbClr val="CE2B4F"/>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20" name="Circle"/>
          <p:cNvSpPr>
            <a:spLocks noGrp="1"/>
          </p:cNvSpPr>
          <p:nvPr>
            <p:ph type="body" sz="quarter" idx="24"/>
          </p:nvPr>
        </p:nvSpPr>
        <p:spPr>
          <a:xfrm>
            <a:off x="17224317" y="8419148"/>
            <a:ext cx="898028" cy="898028"/>
          </a:xfrm>
          <a:prstGeom prst="rect">
            <a:avLst/>
          </a:prstGeom>
          <a:solidFill>
            <a:srgbClr val="FFFFFF"/>
          </a:solidFill>
          <a:ln w="25400">
            <a:solidFill>
              <a:srgbClr val="CE2B4F"/>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21" name="Circle"/>
          <p:cNvSpPr>
            <a:spLocks noGrp="1"/>
          </p:cNvSpPr>
          <p:nvPr>
            <p:ph type="body" sz="quarter" idx="25"/>
          </p:nvPr>
        </p:nvSpPr>
        <p:spPr>
          <a:xfrm>
            <a:off x="19240202" y="6403371"/>
            <a:ext cx="898028" cy="898028"/>
          </a:xfrm>
          <a:prstGeom prst="rect">
            <a:avLst/>
          </a:prstGeom>
          <a:solidFill>
            <a:srgbClr val="FFFFFF"/>
          </a:solidFill>
          <a:ln w="25400">
            <a:solidFill>
              <a:srgbClr val="CE2B4F"/>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22" name="Square"/>
          <p:cNvSpPr>
            <a:spLocks noGrp="1"/>
          </p:cNvSpPr>
          <p:nvPr>
            <p:ph type="body" sz="quarter" idx="26"/>
          </p:nvPr>
        </p:nvSpPr>
        <p:spPr>
          <a:xfrm>
            <a:off x="15022444" y="8233161"/>
            <a:ext cx="1270002" cy="1270002"/>
          </a:xfrm>
          <a:prstGeom prst="rect">
            <a:avLst/>
          </a:prstGeom>
          <a:solidFill>
            <a:srgbClr val="FFFFFF"/>
          </a:solidFill>
          <a:ln w="25400">
            <a:solidFill>
              <a:srgbClr val="CE2B4F"/>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23" name="Square"/>
          <p:cNvSpPr>
            <a:spLocks noGrp="1"/>
          </p:cNvSpPr>
          <p:nvPr>
            <p:ph type="body" sz="quarter" idx="27"/>
          </p:nvPr>
        </p:nvSpPr>
        <p:spPr>
          <a:xfrm>
            <a:off x="17038330" y="6244313"/>
            <a:ext cx="1270002" cy="1270002"/>
          </a:xfrm>
          <a:prstGeom prst="rect">
            <a:avLst/>
          </a:prstGeom>
          <a:solidFill>
            <a:srgbClr val="FFFFFF"/>
          </a:solidFill>
          <a:ln w="25400">
            <a:solidFill>
              <a:srgbClr val="CE2B4F"/>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24" name="Square"/>
          <p:cNvSpPr>
            <a:spLocks noGrp="1"/>
          </p:cNvSpPr>
          <p:nvPr>
            <p:ph type="body" sz="quarter" idx="28"/>
          </p:nvPr>
        </p:nvSpPr>
        <p:spPr>
          <a:xfrm>
            <a:off x="19054215" y="4212837"/>
            <a:ext cx="1270002" cy="1270002"/>
          </a:xfrm>
          <a:prstGeom prst="rect">
            <a:avLst/>
          </a:prstGeom>
          <a:solidFill>
            <a:srgbClr val="FFFFFF"/>
          </a:solidFill>
          <a:ln w="25400">
            <a:solidFill>
              <a:srgbClr val="CE2B4F"/>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25" name="Triangle"/>
          <p:cNvSpPr>
            <a:spLocks noGrp="1"/>
          </p:cNvSpPr>
          <p:nvPr>
            <p:ph type="body" sz="quarter" idx="29"/>
          </p:nvPr>
        </p:nvSpPr>
        <p:spPr>
          <a:xfrm>
            <a:off x="15014596" y="6233081"/>
            <a:ext cx="1270002" cy="1270003"/>
          </a:xfrm>
          <a:prstGeom prst="rect">
            <a:avLst/>
          </a:prstGeom>
          <a:solidFill>
            <a:srgbClr val="FFFFFF"/>
          </a:solidFill>
          <a:ln w="25400">
            <a:solidFill>
              <a:srgbClr val="CE2B4F"/>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26" name="Triangle"/>
          <p:cNvSpPr>
            <a:spLocks noGrp="1"/>
          </p:cNvSpPr>
          <p:nvPr>
            <p:ph type="body" sz="quarter" idx="30"/>
          </p:nvPr>
        </p:nvSpPr>
        <p:spPr>
          <a:xfrm>
            <a:off x="17046179" y="4228534"/>
            <a:ext cx="1270002" cy="1270002"/>
          </a:xfrm>
          <a:prstGeom prst="rect">
            <a:avLst/>
          </a:prstGeom>
          <a:solidFill>
            <a:srgbClr val="FFFFFF"/>
          </a:solidFill>
          <a:ln w="25400">
            <a:solidFill>
              <a:srgbClr val="CE2B4F"/>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627" name="Triangle"/>
          <p:cNvSpPr>
            <a:spLocks noGrp="1"/>
          </p:cNvSpPr>
          <p:nvPr>
            <p:ph type="body" sz="quarter" idx="31"/>
          </p:nvPr>
        </p:nvSpPr>
        <p:spPr>
          <a:xfrm>
            <a:off x="19077762" y="8233161"/>
            <a:ext cx="1270002" cy="1270002"/>
          </a:xfrm>
          <a:prstGeom prst="rect">
            <a:avLst/>
          </a:prstGeom>
          <a:solidFill>
            <a:srgbClr val="FFFFFF"/>
          </a:solidFill>
          <a:ln w="25400">
            <a:solidFill>
              <a:srgbClr val="CE2B4F"/>
            </a:solidFill>
          </a:ln>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pic>
        <p:nvPicPr>
          <p:cNvPr id="628"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629"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x">
  <p:cSld name="3-Row Text / Intro ">
    <p:bg>
      <p:bgPr>
        <a:solidFill>
          <a:srgbClr val="F6F6F6"/>
        </a:solidFill>
        <a:effectLst/>
      </p:bgPr>
    </p:bg>
    <p:spTree>
      <p:nvGrpSpPr>
        <p:cNvPr id="1" name=""/>
        <p:cNvGrpSpPr/>
        <p:nvPr/>
      </p:nvGrpSpPr>
      <p:grpSpPr>
        <a:xfrm>
          <a:off x="0" y="0"/>
          <a:ext cx="0" cy="0"/>
          <a:chOff x="0" y="0"/>
          <a:chExt cx="0" cy="0"/>
        </a:xfrm>
      </p:grpSpPr>
      <p:sp>
        <p:nvSpPr>
          <p:cNvPr id="636"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637" name="Square"/>
          <p:cNvSpPr/>
          <p:nvPr/>
        </p:nvSpPr>
        <p:spPr>
          <a:xfrm>
            <a:off x="10197155" y="-2336214"/>
            <a:ext cx="558802" cy="558802"/>
          </a:xfrm>
          <a:prstGeom prst="rect">
            <a:avLst/>
          </a:prstGeom>
          <a:solidFill>
            <a:schemeClr val="accent1"/>
          </a:solidFill>
          <a:ln w="12700">
            <a:miter lim="400000"/>
          </a:ln>
        </p:spPr>
        <p:txBody>
          <a:bodyPr lIns="0" tIns="0" rIns="0" bIns="0" anchor="ctr"/>
          <a:lstStyle/>
          <a:p>
            <a:pPr algn="ctr">
              <a:lnSpc>
                <a:spcPct val="100000"/>
              </a:lnSpc>
              <a:defRPr sz="3200">
                <a:solidFill>
                  <a:srgbClr val="FFFFFF"/>
                </a:solidFill>
              </a:defRPr>
            </a:pPr>
            <a:endParaRPr/>
          </a:p>
        </p:txBody>
      </p:sp>
      <p:sp>
        <p:nvSpPr>
          <p:cNvPr id="638" name="Body Level One…"/>
          <p:cNvSpPr txBox="1">
            <a:spLocks noGrp="1"/>
          </p:cNvSpPr>
          <p:nvPr>
            <p:ph type="body" sz="quarter" idx="1"/>
          </p:nvPr>
        </p:nvSpPr>
        <p:spPr>
          <a:xfrm>
            <a:off x="1251542" y="2129530"/>
            <a:ext cx="8056420" cy="3139442"/>
          </a:xfrm>
          <a:prstGeom prst="rect">
            <a:avLst/>
          </a:prstGeom>
        </p:spPr>
        <p:txBody>
          <a:bodyPr anchor="t"/>
          <a:lstStyle>
            <a:lvl1pPr>
              <a:lnSpc>
                <a:spcPct val="130000"/>
              </a:lnSpc>
              <a:defRPr sz="8800" cap="none" spc="0">
                <a:solidFill>
                  <a:srgbClr val="042D36"/>
                </a:solidFill>
                <a:latin typeface="Public Sans Regular"/>
                <a:ea typeface="Public Sans Regular"/>
                <a:cs typeface="Public Sans Regular"/>
                <a:sym typeface="Public Sans Regular"/>
              </a:defRPr>
            </a:lvl1pPr>
            <a:lvl2pPr>
              <a:lnSpc>
                <a:spcPct val="130000"/>
              </a:lnSpc>
              <a:defRPr sz="8800" cap="none" spc="0">
                <a:solidFill>
                  <a:srgbClr val="042D36"/>
                </a:solidFill>
                <a:latin typeface="Public Sans Regular"/>
                <a:ea typeface="Public Sans Regular"/>
                <a:cs typeface="Public Sans Regular"/>
                <a:sym typeface="Public Sans Regular"/>
              </a:defRPr>
            </a:lvl2pPr>
            <a:lvl3pPr>
              <a:lnSpc>
                <a:spcPct val="130000"/>
              </a:lnSpc>
              <a:defRPr sz="8800" cap="none" spc="0">
                <a:solidFill>
                  <a:srgbClr val="042D36"/>
                </a:solidFill>
                <a:latin typeface="Public Sans Regular"/>
                <a:ea typeface="Public Sans Regular"/>
                <a:cs typeface="Public Sans Regular"/>
                <a:sym typeface="Public Sans Regular"/>
              </a:defRPr>
            </a:lvl3pPr>
            <a:lvl4pPr>
              <a:lnSpc>
                <a:spcPct val="130000"/>
              </a:lnSpc>
              <a:defRPr sz="8800" cap="none" spc="0">
                <a:solidFill>
                  <a:srgbClr val="042D36"/>
                </a:solidFill>
                <a:latin typeface="Public Sans Regular"/>
                <a:ea typeface="Public Sans Regular"/>
                <a:cs typeface="Public Sans Regular"/>
                <a:sym typeface="Public Sans Regular"/>
              </a:defRPr>
            </a:lvl4pPr>
            <a:lvl5pPr>
              <a:lnSpc>
                <a:spcPct val="13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639" name="Lorem ipsum dolor sit amet, consectetur adipiscing elit, sed do eiusmod tempor incididunt ut labore et dolore magna aliqua."/>
          <p:cNvSpPr txBox="1">
            <a:spLocks noGrp="1"/>
          </p:cNvSpPr>
          <p:nvPr>
            <p:ph type="body" sz="quarter" idx="21"/>
          </p:nvPr>
        </p:nvSpPr>
        <p:spPr>
          <a:xfrm>
            <a:off x="1247031" y="7233633"/>
            <a:ext cx="9852443" cy="3139442"/>
          </a:xfrm>
          <a:prstGeom prst="rect">
            <a:avLst/>
          </a:prstGeom>
        </p:spPr>
        <p:txBody>
          <a:bodyPr anchor="t"/>
          <a:lstStyle/>
          <a:p>
            <a:pPr>
              <a:lnSpc>
                <a:spcPct val="120000"/>
              </a:lnSpc>
              <a:defRPr sz="4400" cap="none" spc="0">
                <a:solidFill>
                  <a:srgbClr val="042D36"/>
                </a:solidFill>
                <a:latin typeface="Public Sans Regular"/>
                <a:ea typeface="Public Sans Regular"/>
                <a:cs typeface="Public Sans Regular"/>
                <a:sym typeface="Public Sans Regular"/>
              </a:defRPr>
            </a:pPr>
            <a:endParaRPr/>
          </a:p>
        </p:txBody>
      </p:sp>
      <p:sp>
        <p:nvSpPr>
          <p:cNvPr id="640" name="Lorem ipsum dolor sit amet, consectetur adipiscing elit, sed do eiusmod tempor incididunt ut labore et dolore magna aliqua. Ut enim ad minim veniam, quis nostrud exercitation."/>
          <p:cNvSpPr txBox="1">
            <a:spLocks noGrp="1"/>
          </p:cNvSpPr>
          <p:nvPr>
            <p:ph type="body" sz="quarter" idx="22"/>
          </p:nvPr>
        </p:nvSpPr>
        <p:spPr>
          <a:xfrm>
            <a:off x="12197391" y="3115049"/>
            <a:ext cx="10951879" cy="161036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641" name="Lorem Ipsum Dolor Sit Amet"/>
          <p:cNvSpPr txBox="1">
            <a:spLocks noGrp="1"/>
          </p:cNvSpPr>
          <p:nvPr>
            <p:ph type="body" sz="quarter" idx="23"/>
          </p:nvPr>
        </p:nvSpPr>
        <p:spPr>
          <a:xfrm>
            <a:off x="12201504" y="2381803"/>
            <a:ext cx="6182300"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642" name="Lorem ipsum dolor sit amet, consectetur adipiscing elit, sed do eiusmod tempor incididunt ut labore et dolore magna aliqua. Ut enim ad minim veniam, quis nostrud exercitation."/>
          <p:cNvSpPr txBox="1">
            <a:spLocks noGrp="1"/>
          </p:cNvSpPr>
          <p:nvPr>
            <p:ph type="body" sz="quarter" idx="24"/>
          </p:nvPr>
        </p:nvSpPr>
        <p:spPr>
          <a:xfrm>
            <a:off x="12197391" y="6030522"/>
            <a:ext cx="10951879" cy="161036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643" name="Lorem Ipsum Dolor Sit Amet"/>
          <p:cNvSpPr txBox="1">
            <a:spLocks noGrp="1"/>
          </p:cNvSpPr>
          <p:nvPr>
            <p:ph type="body" sz="quarter" idx="25"/>
          </p:nvPr>
        </p:nvSpPr>
        <p:spPr>
          <a:xfrm>
            <a:off x="12201504" y="5297275"/>
            <a:ext cx="6182300"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644" name="Lorem ipsum dolor sit amet, consectetur adipiscing elit, sed do eiusmod tempor incididunt ut labore et dolore magna aliqua. Ut enim ad minim veniam, quis nostrud exercitation."/>
          <p:cNvSpPr txBox="1">
            <a:spLocks noGrp="1"/>
          </p:cNvSpPr>
          <p:nvPr>
            <p:ph type="body" sz="quarter" idx="26"/>
          </p:nvPr>
        </p:nvSpPr>
        <p:spPr>
          <a:xfrm>
            <a:off x="12197391" y="8945995"/>
            <a:ext cx="10951879" cy="1610361"/>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645" name="Lorem Ipsum Dolor Sit Amet"/>
          <p:cNvSpPr txBox="1">
            <a:spLocks noGrp="1"/>
          </p:cNvSpPr>
          <p:nvPr>
            <p:ph type="body" sz="quarter" idx="27"/>
          </p:nvPr>
        </p:nvSpPr>
        <p:spPr>
          <a:xfrm>
            <a:off x="12201504" y="8212746"/>
            <a:ext cx="6182300"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646" name="Square"/>
          <p:cNvSpPr/>
          <p:nvPr/>
        </p:nvSpPr>
        <p:spPr>
          <a:xfrm>
            <a:off x="10197155" y="-1784925"/>
            <a:ext cx="558802" cy="558802"/>
          </a:xfrm>
          <a:prstGeom prst="rect">
            <a:avLst/>
          </a:prstGeom>
          <a:solidFill>
            <a:schemeClr val="accent1"/>
          </a:solidFill>
          <a:ln w="12700">
            <a:miter lim="400000"/>
          </a:ln>
        </p:spPr>
        <p:txBody>
          <a:bodyPr lIns="0" tIns="0" rIns="0" bIns="0" anchor="ctr"/>
          <a:lstStyle/>
          <a:p>
            <a:pPr algn="ctr">
              <a:lnSpc>
                <a:spcPct val="100000"/>
              </a:lnSpc>
              <a:defRPr sz="3200">
                <a:solidFill>
                  <a:srgbClr val="FFFFFF"/>
                </a:solidFill>
              </a:defRPr>
            </a:pPr>
            <a:endParaRPr/>
          </a:p>
        </p:txBody>
      </p:sp>
      <p:sp>
        <p:nvSpPr>
          <p:cNvPr id="647"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648"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649"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650"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x">
  <p:cSld name="Stats">
    <p:bg>
      <p:bgPr>
        <a:solidFill>
          <a:srgbClr val="F6F6F6"/>
        </a:solidFill>
        <a:effectLst/>
      </p:bgPr>
    </p:bg>
    <p:spTree>
      <p:nvGrpSpPr>
        <p:cNvPr id="1" name=""/>
        <p:cNvGrpSpPr/>
        <p:nvPr/>
      </p:nvGrpSpPr>
      <p:grpSpPr>
        <a:xfrm>
          <a:off x="0" y="0"/>
          <a:ext cx="0" cy="0"/>
          <a:chOff x="0" y="0"/>
          <a:chExt cx="0" cy="0"/>
        </a:xfrm>
      </p:grpSpPr>
      <p:sp>
        <p:nvSpPr>
          <p:cNvPr id="657"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658" name="Body Level One…"/>
          <p:cNvSpPr txBox="1">
            <a:spLocks noGrp="1"/>
          </p:cNvSpPr>
          <p:nvPr>
            <p:ph type="body" sz="quarter" idx="1"/>
          </p:nvPr>
        </p:nvSpPr>
        <p:spPr>
          <a:xfrm>
            <a:off x="1268159" y="5703806"/>
            <a:ext cx="10626391" cy="2197102"/>
          </a:xfrm>
          <a:prstGeom prst="rect">
            <a:avLst/>
          </a:prstGeom>
        </p:spPr>
        <p:txBody>
          <a:bodyPr anchor="t"/>
          <a:lstStyle>
            <a:lvl1pPr>
              <a:lnSpc>
                <a:spcPct val="120000"/>
              </a:lnSpc>
              <a:defRPr sz="11200" cap="none" spc="0">
                <a:solidFill>
                  <a:srgbClr val="E1004B"/>
                </a:solidFill>
                <a:latin typeface="Space Mono"/>
                <a:ea typeface="Space Mono"/>
                <a:cs typeface="Space Mono"/>
                <a:sym typeface="Space Mono"/>
              </a:defRPr>
            </a:lvl1pPr>
            <a:lvl2pPr>
              <a:lnSpc>
                <a:spcPct val="120000"/>
              </a:lnSpc>
              <a:defRPr sz="11200" cap="none" spc="0">
                <a:solidFill>
                  <a:srgbClr val="E1004B"/>
                </a:solidFill>
                <a:latin typeface="Space Mono"/>
                <a:ea typeface="Space Mono"/>
                <a:cs typeface="Space Mono"/>
                <a:sym typeface="Space Mono"/>
              </a:defRPr>
            </a:lvl2pPr>
            <a:lvl3pPr>
              <a:lnSpc>
                <a:spcPct val="120000"/>
              </a:lnSpc>
              <a:defRPr sz="11200" cap="none" spc="0">
                <a:solidFill>
                  <a:srgbClr val="E1004B"/>
                </a:solidFill>
                <a:latin typeface="Space Mono"/>
                <a:ea typeface="Space Mono"/>
                <a:cs typeface="Space Mono"/>
                <a:sym typeface="Space Mono"/>
              </a:defRPr>
            </a:lvl3pPr>
            <a:lvl4pPr>
              <a:lnSpc>
                <a:spcPct val="120000"/>
              </a:lnSpc>
              <a:defRPr sz="11200" cap="none" spc="0">
                <a:solidFill>
                  <a:srgbClr val="E1004B"/>
                </a:solidFill>
                <a:latin typeface="Space Mono"/>
                <a:ea typeface="Space Mono"/>
                <a:cs typeface="Space Mono"/>
                <a:sym typeface="Space Mono"/>
              </a:defRPr>
            </a:lvl4pPr>
            <a:lvl5pPr>
              <a:lnSpc>
                <a:spcPct val="120000"/>
              </a:lnSpc>
              <a:defRPr sz="11200" cap="none" spc="0">
                <a:solidFill>
                  <a:srgbClr val="E1004B"/>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659" name="Lorem ipsum dolor sit amet, consectetur adipiscing elit, sed do eiusmod tempor."/>
          <p:cNvSpPr txBox="1">
            <a:spLocks noGrp="1"/>
          </p:cNvSpPr>
          <p:nvPr>
            <p:ph type="body" sz="quarter" idx="21"/>
          </p:nvPr>
        </p:nvSpPr>
        <p:spPr>
          <a:xfrm>
            <a:off x="1251541" y="2255693"/>
            <a:ext cx="13067432" cy="1554482"/>
          </a:xfrm>
          <a:prstGeom prst="rect">
            <a:avLst/>
          </a:prstGeom>
        </p:spPr>
        <p:txBody>
          <a:bodyPr anchor="t"/>
          <a:lstStyle/>
          <a:p>
            <a:pPr>
              <a:lnSpc>
                <a:spcPct val="120000"/>
              </a:lnSpc>
              <a:defRPr sz="4400" cap="none" spc="0">
                <a:solidFill>
                  <a:srgbClr val="042D36"/>
                </a:solidFill>
                <a:latin typeface="Public Sans Regular"/>
                <a:ea typeface="Public Sans Regular"/>
                <a:cs typeface="Public Sans Regular"/>
                <a:sym typeface="Public Sans Regular"/>
              </a:defRPr>
            </a:pPr>
            <a:endParaRPr/>
          </a:p>
        </p:txBody>
      </p:sp>
      <p:sp>
        <p:nvSpPr>
          <p:cNvPr id="660" name="LOREM IPSUM DOLOR"/>
          <p:cNvSpPr txBox="1">
            <a:spLocks noGrp="1"/>
          </p:cNvSpPr>
          <p:nvPr>
            <p:ph type="body" sz="quarter" idx="22"/>
          </p:nvPr>
        </p:nvSpPr>
        <p:spPr>
          <a:xfrm>
            <a:off x="1268159" y="7730935"/>
            <a:ext cx="10626391" cy="711202"/>
          </a:xfrm>
          <a:prstGeom prst="rect">
            <a:avLst/>
          </a:prstGeom>
        </p:spPr>
        <p:txBody>
          <a:bodyPr anchor="t"/>
          <a:lstStyle/>
          <a:p>
            <a:pPr>
              <a:lnSpc>
                <a:spcPct val="120000"/>
              </a:lnSpc>
              <a:defRPr sz="3200" cap="none" spc="0">
                <a:solidFill>
                  <a:srgbClr val="042D36"/>
                </a:solidFill>
                <a:latin typeface="Space Mono"/>
                <a:ea typeface="Space Mono"/>
                <a:cs typeface="Space Mono"/>
                <a:sym typeface="Space Mono"/>
              </a:defRPr>
            </a:pPr>
            <a:endParaRPr/>
          </a:p>
        </p:txBody>
      </p:sp>
      <p:sp>
        <p:nvSpPr>
          <p:cNvPr id="661" name="45 MILLION"/>
          <p:cNvSpPr txBox="1"/>
          <p:nvPr/>
        </p:nvSpPr>
        <p:spPr>
          <a:xfrm>
            <a:off x="6509176" y="-5933165"/>
            <a:ext cx="16638813" cy="2197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lnSpc>
                <a:spcPct val="120000"/>
              </a:lnSpc>
              <a:defRPr sz="11200">
                <a:solidFill>
                  <a:srgbClr val="E1004B"/>
                </a:solidFill>
                <a:latin typeface="Space Mono"/>
                <a:ea typeface="Space Mono"/>
                <a:cs typeface="Space Mono"/>
                <a:sym typeface="Space Mono"/>
              </a:defRPr>
            </a:lvl1pPr>
          </a:lstStyle>
          <a:p>
            <a:r>
              <a:t>45 MILLION</a:t>
            </a:r>
          </a:p>
        </p:txBody>
      </p:sp>
      <p:sp>
        <p:nvSpPr>
          <p:cNvPr id="662" name="LOREM IPSUM DOLOR"/>
          <p:cNvSpPr txBox="1"/>
          <p:nvPr/>
        </p:nvSpPr>
        <p:spPr>
          <a:xfrm>
            <a:off x="6509176" y="-3969535"/>
            <a:ext cx="16638813"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lnSpc>
                <a:spcPct val="120000"/>
              </a:lnSpc>
              <a:defRPr sz="3200">
                <a:latin typeface="Space Mono"/>
                <a:ea typeface="Space Mono"/>
                <a:cs typeface="Space Mono"/>
                <a:sym typeface="Space Mono"/>
              </a:defRPr>
            </a:lvl1pPr>
          </a:lstStyle>
          <a:p>
            <a:r>
              <a:t>LOREM IPSUM DOLOR</a:t>
            </a:r>
          </a:p>
        </p:txBody>
      </p:sp>
      <p:sp>
        <p:nvSpPr>
          <p:cNvPr id="663" name="36%"/>
          <p:cNvSpPr txBox="1">
            <a:spLocks noGrp="1"/>
          </p:cNvSpPr>
          <p:nvPr>
            <p:ph type="body" sz="quarter" idx="23"/>
          </p:nvPr>
        </p:nvSpPr>
        <p:spPr>
          <a:xfrm>
            <a:off x="1268159" y="8638837"/>
            <a:ext cx="10626391" cy="2197102"/>
          </a:xfrm>
          <a:prstGeom prst="rect">
            <a:avLst/>
          </a:prstGeom>
        </p:spPr>
        <p:txBody>
          <a:bodyPr anchor="t"/>
          <a:lstStyle/>
          <a:p>
            <a:pPr>
              <a:lnSpc>
                <a:spcPct val="120000"/>
              </a:lnSpc>
              <a:defRPr sz="11200" cap="none" spc="0">
                <a:solidFill>
                  <a:srgbClr val="E1004B"/>
                </a:solidFill>
                <a:latin typeface="Space Mono"/>
                <a:ea typeface="Space Mono"/>
                <a:cs typeface="Space Mono"/>
                <a:sym typeface="Space Mono"/>
              </a:defRPr>
            </a:pPr>
            <a:endParaRPr/>
          </a:p>
        </p:txBody>
      </p:sp>
      <p:sp>
        <p:nvSpPr>
          <p:cNvPr id="664" name="LOREM IPSUM DOLOR"/>
          <p:cNvSpPr txBox="1">
            <a:spLocks noGrp="1"/>
          </p:cNvSpPr>
          <p:nvPr>
            <p:ph type="body" sz="quarter" idx="24"/>
          </p:nvPr>
        </p:nvSpPr>
        <p:spPr>
          <a:xfrm>
            <a:off x="1268159" y="10665968"/>
            <a:ext cx="10626391" cy="711202"/>
          </a:xfrm>
          <a:prstGeom prst="rect">
            <a:avLst/>
          </a:prstGeom>
        </p:spPr>
        <p:txBody>
          <a:bodyPr anchor="t"/>
          <a:lstStyle/>
          <a:p>
            <a:pPr>
              <a:lnSpc>
                <a:spcPct val="120000"/>
              </a:lnSpc>
              <a:defRPr sz="3200" cap="none" spc="0">
                <a:solidFill>
                  <a:srgbClr val="042D36"/>
                </a:solidFill>
                <a:latin typeface="Space Mono"/>
                <a:ea typeface="Space Mono"/>
                <a:cs typeface="Space Mono"/>
                <a:sym typeface="Space Mono"/>
              </a:defRPr>
            </a:pPr>
            <a:endParaRPr/>
          </a:p>
        </p:txBody>
      </p:sp>
      <p:sp>
        <p:nvSpPr>
          <p:cNvPr id="665" name="$10M"/>
          <p:cNvSpPr txBox="1">
            <a:spLocks noGrp="1"/>
          </p:cNvSpPr>
          <p:nvPr>
            <p:ph type="body" sz="quarter" idx="25"/>
          </p:nvPr>
        </p:nvSpPr>
        <p:spPr>
          <a:xfrm>
            <a:off x="12201514" y="5703806"/>
            <a:ext cx="10626392" cy="2197102"/>
          </a:xfrm>
          <a:prstGeom prst="rect">
            <a:avLst/>
          </a:prstGeom>
        </p:spPr>
        <p:txBody>
          <a:bodyPr anchor="t"/>
          <a:lstStyle/>
          <a:p>
            <a:pPr>
              <a:lnSpc>
                <a:spcPct val="120000"/>
              </a:lnSpc>
              <a:defRPr sz="11200" cap="none" spc="0">
                <a:solidFill>
                  <a:srgbClr val="E1004B"/>
                </a:solidFill>
                <a:latin typeface="Space Mono"/>
                <a:ea typeface="Space Mono"/>
                <a:cs typeface="Space Mono"/>
                <a:sym typeface="Space Mono"/>
              </a:defRPr>
            </a:pPr>
            <a:endParaRPr/>
          </a:p>
        </p:txBody>
      </p:sp>
      <p:sp>
        <p:nvSpPr>
          <p:cNvPr id="666" name="LOREM IPSUM DOLOR"/>
          <p:cNvSpPr txBox="1">
            <a:spLocks noGrp="1"/>
          </p:cNvSpPr>
          <p:nvPr>
            <p:ph type="body" sz="quarter" idx="26"/>
          </p:nvPr>
        </p:nvSpPr>
        <p:spPr>
          <a:xfrm>
            <a:off x="12201514" y="7730935"/>
            <a:ext cx="10626392" cy="711202"/>
          </a:xfrm>
          <a:prstGeom prst="rect">
            <a:avLst/>
          </a:prstGeom>
        </p:spPr>
        <p:txBody>
          <a:bodyPr anchor="t"/>
          <a:lstStyle/>
          <a:p>
            <a:pPr>
              <a:lnSpc>
                <a:spcPct val="120000"/>
              </a:lnSpc>
              <a:defRPr sz="3200" cap="none" spc="0">
                <a:solidFill>
                  <a:srgbClr val="042D36"/>
                </a:solidFill>
                <a:latin typeface="Space Mono"/>
                <a:ea typeface="Space Mono"/>
                <a:cs typeface="Space Mono"/>
                <a:sym typeface="Space Mono"/>
              </a:defRPr>
            </a:pPr>
            <a:endParaRPr/>
          </a:p>
        </p:txBody>
      </p:sp>
      <p:sp>
        <p:nvSpPr>
          <p:cNvPr id="667" name="324,401"/>
          <p:cNvSpPr txBox="1">
            <a:spLocks noGrp="1"/>
          </p:cNvSpPr>
          <p:nvPr>
            <p:ph type="body" sz="quarter" idx="27"/>
          </p:nvPr>
        </p:nvSpPr>
        <p:spPr>
          <a:xfrm>
            <a:off x="12201514" y="8638837"/>
            <a:ext cx="10626392" cy="2197102"/>
          </a:xfrm>
          <a:prstGeom prst="rect">
            <a:avLst/>
          </a:prstGeom>
        </p:spPr>
        <p:txBody>
          <a:bodyPr anchor="t"/>
          <a:lstStyle/>
          <a:p>
            <a:pPr>
              <a:lnSpc>
                <a:spcPct val="120000"/>
              </a:lnSpc>
              <a:defRPr sz="11200" cap="none" spc="0">
                <a:solidFill>
                  <a:srgbClr val="E1004B"/>
                </a:solidFill>
                <a:latin typeface="Space Mono"/>
                <a:ea typeface="Space Mono"/>
                <a:cs typeface="Space Mono"/>
                <a:sym typeface="Space Mono"/>
              </a:defRPr>
            </a:pPr>
            <a:endParaRPr/>
          </a:p>
        </p:txBody>
      </p:sp>
      <p:sp>
        <p:nvSpPr>
          <p:cNvPr id="668" name="LOREM IPSUM DOLOR"/>
          <p:cNvSpPr txBox="1">
            <a:spLocks noGrp="1"/>
          </p:cNvSpPr>
          <p:nvPr>
            <p:ph type="body" sz="quarter" idx="28"/>
          </p:nvPr>
        </p:nvSpPr>
        <p:spPr>
          <a:xfrm>
            <a:off x="12201514" y="10665968"/>
            <a:ext cx="10626392" cy="711202"/>
          </a:xfrm>
          <a:prstGeom prst="rect">
            <a:avLst/>
          </a:prstGeom>
        </p:spPr>
        <p:txBody>
          <a:bodyPr anchor="t"/>
          <a:lstStyle/>
          <a:p>
            <a:pPr>
              <a:lnSpc>
                <a:spcPct val="120000"/>
              </a:lnSpc>
              <a:defRPr sz="3200" cap="none" spc="0">
                <a:solidFill>
                  <a:srgbClr val="042D36"/>
                </a:solidFill>
                <a:latin typeface="Space Mono"/>
                <a:ea typeface="Space Mono"/>
                <a:cs typeface="Space Mono"/>
                <a:sym typeface="Space Mono"/>
              </a:defRPr>
            </a:pPr>
            <a:endParaRPr/>
          </a:p>
        </p:txBody>
      </p:sp>
      <p:sp>
        <p:nvSpPr>
          <p:cNvPr id="669"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670" name="NYC.GOV/CTO"/>
          <p:cNvSpPr txBox="1">
            <a:spLocks noGrp="1"/>
          </p:cNvSpPr>
          <p:nvPr>
            <p:ph type="body" sz="quarter" idx="29"/>
          </p:nvPr>
        </p:nvSpPr>
        <p:spPr>
          <a:xfrm>
            <a:off x="13213350" y="13190601"/>
            <a:ext cx="11051379" cy="431802"/>
          </a:xfrm>
          <a:prstGeom prst="rect">
            <a:avLst/>
          </a:prstGeom>
        </p:spPr>
        <p:txBody>
          <a:bodyPr anchor="t"/>
          <a:lstStyle/>
          <a:p>
            <a:pPr algn="r">
              <a:lnSpc>
                <a:spcPct val="130000"/>
              </a:lnSpc>
              <a:defRPr sz="1800" b="1" cap="none" spc="0">
                <a:solidFill>
                  <a:srgbClr val="042D36"/>
                </a:solidFill>
                <a:latin typeface="Space Mono"/>
                <a:ea typeface="Space Mono"/>
                <a:cs typeface="Space Mono"/>
                <a:sym typeface="Space Mono"/>
              </a:defRPr>
            </a:pPr>
            <a:endParaRPr/>
          </a:p>
        </p:txBody>
      </p:sp>
      <p:pic>
        <p:nvPicPr>
          <p:cNvPr id="671"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672"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x">
  <p:cSld name="Text / Image">
    <p:bg>
      <p:bgPr>
        <a:solidFill>
          <a:srgbClr val="F6F6F6"/>
        </a:solidFill>
        <a:effectLst/>
      </p:bgPr>
    </p:bg>
    <p:spTree>
      <p:nvGrpSpPr>
        <p:cNvPr id="1" name=""/>
        <p:cNvGrpSpPr/>
        <p:nvPr/>
      </p:nvGrpSpPr>
      <p:grpSpPr>
        <a:xfrm>
          <a:off x="0" y="0"/>
          <a:ext cx="0" cy="0"/>
          <a:chOff x="0" y="0"/>
          <a:chExt cx="0" cy="0"/>
        </a:xfrm>
      </p:grpSpPr>
      <p:sp>
        <p:nvSpPr>
          <p:cNvPr id="679" name="Image"/>
          <p:cNvSpPr>
            <a:spLocks noGrp="1"/>
          </p:cNvSpPr>
          <p:nvPr>
            <p:ph type="pic" idx="21"/>
          </p:nvPr>
        </p:nvSpPr>
        <p:spPr>
          <a:xfrm>
            <a:off x="10306557" y="1273284"/>
            <a:ext cx="16761549" cy="11174368"/>
          </a:xfrm>
          <a:prstGeom prst="rect">
            <a:avLst/>
          </a:prstGeom>
        </p:spPr>
        <p:txBody>
          <a:bodyPr lIns="91439" tIns="45719" rIns="91439" bIns="45719" anchor="t">
            <a:noAutofit/>
          </a:bodyPr>
          <a:lstStyle/>
          <a:p>
            <a:endParaRPr/>
          </a:p>
        </p:txBody>
      </p:sp>
      <p:sp>
        <p:nvSpPr>
          <p:cNvPr id="680"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681" name="Body Level One…"/>
          <p:cNvSpPr txBox="1">
            <a:spLocks noGrp="1"/>
          </p:cNvSpPr>
          <p:nvPr>
            <p:ph type="body" sz="quarter" idx="1"/>
          </p:nvPr>
        </p:nvSpPr>
        <p:spPr>
          <a:xfrm>
            <a:off x="1251542" y="2192193"/>
            <a:ext cx="8860047" cy="2197102"/>
          </a:xfrm>
          <a:prstGeom prst="rect">
            <a:avLst/>
          </a:prstGeom>
        </p:spPr>
        <p:txBody>
          <a:bodyPr anchor="t"/>
          <a:lstStyle>
            <a:lvl1pPr>
              <a:lnSpc>
                <a:spcPct val="120000"/>
              </a:lnSpc>
              <a:defRPr sz="6400" cap="none" spc="0">
                <a:solidFill>
                  <a:srgbClr val="042D36"/>
                </a:solidFill>
                <a:latin typeface="Public Sans Regular"/>
                <a:ea typeface="Public Sans Regular"/>
                <a:cs typeface="Public Sans Regular"/>
                <a:sym typeface="Public Sans Regular"/>
              </a:defRPr>
            </a:lvl1pPr>
            <a:lvl2pPr>
              <a:lnSpc>
                <a:spcPct val="120000"/>
              </a:lnSpc>
              <a:defRPr sz="6400" cap="none" spc="0">
                <a:solidFill>
                  <a:srgbClr val="042D36"/>
                </a:solidFill>
                <a:latin typeface="Public Sans Regular"/>
                <a:ea typeface="Public Sans Regular"/>
                <a:cs typeface="Public Sans Regular"/>
                <a:sym typeface="Public Sans Regular"/>
              </a:defRPr>
            </a:lvl2pPr>
            <a:lvl3pPr>
              <a:lnSpc>
                <a:spcPct val="120000"/>
              </a:lnSpc>
              <a:defRPr sz="6400" cap="none" spc="0">
                <a:solidFill>
                  <a:srgbClr val="042D36"/>
                </a:solidFill>
                <a:latin typeface="Public Sans Regular"/>
                <a:ea typeface="Public Sans Regular"/>
                <a:cs typeface="Public Sans Regular"/>
                <a:sym typeface="Public Sans Regular"/>
              </a:defRPr>
            </a:lvl3pPr>
            <a:lvl4pPr>
              <a:lnSpc>
                <a:spcPct val="120000"/>
              </a:lnSpc>
              <a:defRPr sz="6400" cap="none" spc="0">
                <a:solidFill>
                  <a:srgbClr val="042D36"/>
                </a:solidFill>
                <a:latin typeface="Public Sans Regular"/>
                <a:ea typeface="Public Sans Regular"/>
                <a:cs typeface="Public Sans Regular"/>
                <a:sym typeface="Public Sans Regular"/>
              </a:defRPr>
            </a:lvl4pPr>
            <a:lvl5pPr>
              <a:lnSpc>
                <a:spcPct val="120000"/>
              </a:lnSpc>
              <a:defRPr sz="6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682" name="Lorem ipsum dolor sit amet, consectetur adipiscing elit, sed do eiusmod tempor incididunt ut labore et dolore magna aliqua. Ut enim ad minim veniam, quis nostrud exercitation ullamco laboris nisi ut aliquip."/>
          <p:cNvSpPr txBox="1">
            <a:spLocks noGrp="1"/>
          </p:cNvSpPr>
          <p:nvPr>
            <p:ph type="body" sz="quarter" idx="22"/>
          </p:nvPr>
        </p:nvSpPr>
        <p:spPr>
          <a:xfrm>
            <a:off x="1247031" y="8050758"/>
            <a:ext cx="9852443" cy="3195323"/>
          </a:xfrm>
          <a:prstGeom prst="rect">
            <a:avLst/>
          </a:prstGeom>
        </p:spPr>
        <p:txBody>
          <a:bodyPr anchor="t"/>
          <a:lstStyle/>
          <a:p>
            <a:pPr>
              <a:lnSpc>
                <a:spcPct val="120000"/>
              </a:lnSpc>
              <a:defRPr sz="3600" cap="none" spc="0">
                <a:solidFill>
                  <a:srgbClr val="042D36"/>
                </a:solidFill>
                <a:latin typeface="Public Sans Regular"/>
                <a:ea typeface="Public Sans Regular"/>
                <a:cs typeface="Public Sans Regular"/>
                <a:sym typeface="Public Sans Regular"/>
              </a:defRPr>
            </a:pPr>
            <a:endParaRPr/>
          </a:p>
        </p:txBody>
      </p:sp>
      <p:sp>
        <p:nvSpPr>
          <p:cNvPr id="683" name="Lorem Ipsum Dolor Sit"/>
          <p:cNvSpPr txBox="1">
            <a:spLocks noGrp="1"/>
          </p:cNvSpPr>
          <p:nvPr>
            <p:ph type="body" sz="quarter" idx="23"/>
          </p:nvPr>
        </p:nvSpPr>
        <p:spPr>
          <a:xfrm>
            <a:off x="1239220" y="7237797"/>
            <a:ext cx="6182300" cy="698502"/>
          </a:xfrm>
          <a:prstGeom prst="rect">
            <a:avLst/>
          </a:prstGeom>
        </p:spPr>
        <p:txBody>
          <a:bodyPr anchor="t"/>
          <a:lstStyle/>
          <a:p>
            <a:pPr>
              <a:lnSpc>
                <a:spcPct val="110000"/>
              </a:lnSpc>
              <a:defRPr sz="4000" cap="none" spc="0">
                <a:solidFill>
                  <a:srgbClr val="042D36"/>
                </a:solidFill>
                <a:latin typeface="Public Sans Regular"/>
                <a:ea typeface="Public Sans Regular"/>
                <a:cs typeface="Public Sans Regular"/>
                <a:sym typeface="Public Sans Regular"/>
              </a:defRPr>
            </a:pPr>
            <a:endParaRPr/>
          </a:p>
        </p:txBody>
      </p:sp>
      <p:sp>
        <p:nvSpPr>
          <p:cNvPr id="684"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685"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686"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687"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x">
  <p:cSld name="Table">
    <p:bg>
      <p:bgPr>
        <a:solidFill>
          <a:srgbClr val="F6F6F6"/>
        </a:solidFill>
        <a:effectLst/>
      </p:bgPr>
    </p:bg>
    <p:spTree>
      <p:nvGrpSpPr>
        <p:cNvPr id="1" name=""/>
        <p:cNvGrpSpPr/>
        <p:nvPr/>
      </p:nvGrpSpPr>
      <p:grpSpPr>
        <a:xfrm>
          <a:off x="0" y="0"/>
          <a:ext cx="0" cy="0"/>
          <a:chOff x="0" y="0"/>
          <a:chExt cx="0" cy="0"/>
        </a:xfrm>
      </p:grpSpPr>
      <p:sp>
        <p:nvSpPr>
          <p:cNvPr id="694"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695"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696"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697"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698" name="Body Level One…"/>
          <p:cNvSpPr txBox="1">
            <a:spLocks noGrp="1"/>
          </p:cNvSpPr>
          <p:nvPr>
            <p:ph type="body" sz="quarter" idx="1"/>
          </p:nvPr>
        </p:nvSpPr>
        <p:spPr>
          <a:xfrm>
            <a:off x="1251542" y="1261962"/>
            <a:ext cx="16638813" cy="1054102"/>
          </a:xfrm>
          <a:prstGeom prst="rect">
            <a:avLst/>
          </a:prstGeom>
        </p:spPr>
        <p:txBody>
          <a:bodyPr anchor="t"/>
          <a:lstStyle>
            <a:lvl1pPr>
              <a:lnSpc>
                <a:spcPct val="120000"/>
              </a:lnSpc>
              <a:defRPr sz="6400" cap="none" spc="0">
                <a:solidFill>
                  <a:srgbClr val="042D36"/>
                </a:solidFill>
                <a:latin typeface="Public Sans Regular"/>
                <a:ea typeface="Public Sans Regular"/>
                <a:cs typeface="Public Sans Regular"/>
                <a:sym typeface="Public Sans Regular"/>
              </a:defRPr>
            </a:lvl1pPr>
            <a:lvl2pPr>
              <a:lnSpc>
                <a:spcPct val="120000"/>
              </a:lnSpc>
              <a:defRPr sz="6400" cap="none" spc="0">
                <a:solidFill>
                  <a:srgbClr val="042D36"/>
                </a:solidFill>
                <a:latin typeface="Public Sans Regular"/>
                <a:ea typeface="Public Sans Regular"/>
                <a:cs typeface="Public Sans Regular"/>
                <a:sym typeface="Public Sans Regular"/>
              </a:defRPr>
            </a:lvl2pPr>
            <a:lvl3pPr>
              <a:lnSpc>
                <a:spcPct val="120000"/>
              </a:lnSpc>
              <a:defRPr sz="6400" cap="none" spc="0">
                <a:solidFill>
                  <a:srgbClr val="042D36"/>
                </a:solidFill>
                <a:latin typeface="Public Sans Regular"/>
                <a:ea typeface="Public Sans Regular"/>
                <a:cs typeface="Public Sans Regular"/>
                <a:sym typeface="Public Sans Regular"/>
              </a:defRPr>
            </a:lvl3pPr>
            <a:lvl4pPr>
              <a:lnSpc>
                <a:spcPct val="120000"/>
              </a:lnSpc>
              <a:defRPr sz="6400" cap="none" spc="0">
                <a:solidFill>
                  <a:srgbClr val="042D36"/>
                </a:solidFill>
                <a:latin typeface="Public Sans Regular"/>
                <a:ea typeface="Public Sans Regular"/>
                <a:cs typeface="Public Sans Regular"/>
                <a:sym typeface="Public Sans Regular"/>
              </a:defRPr>
            </a:lvl4pPr>
            <a:lvl5pPr>
              <a:lnSpc>
                <a:spcPct val="120000"/>
              </a:lnSpc>
              <a:defRPr sz="6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graphicFrame>
        <p:nvGraphicFramePr>
          <p:cNvPr id="699" name="Table"/>
          <p:cNvGraphicFramePr/>
          <p:nvPr/>
        </p:nvGraphicFramePr>
        <p:xfrm>
          <a:off x="1251542" y="3048128"/>
          <a:ext cx="21863373" cy="9398001"/>
        </p:xfrm>
        <a:graphic>
          <a:graphicData uri="http://schemas.openxmlformats.org/drawingml/2006/table">
            <a:tbl>
              <a:tblPr firstRow="1">
                <a:tableStyleId>{4C3C2611-4C71-4FC5-86AE-919BDF0F9419}</a:tableStyleId>
              </a:tblPr>
              <a:tblGrid>
                <a:gridCol w="7246218">
                  <a:extLst>
                    <a:ext uri="{9D8B030D-6E8A-4147-A177-3AD203B41FA5}">
                      <a16:colId xmlns:a16="http://schemas.microsoft.com/office/drawing/2014/main" val="20000"/>
                    </a:ext>
                  </a:extLst>
                </a:gridCol>
                <a:gridCol w="14617154">
                  <a:extLst>
                    <a:ext uri="{9D8B030D-6E8A-4147-A177-3AD203B41FA5}">
                      <a16:colId xmlns:a16="http://schemas.microsoft.com/office/drawing/2014/main" val="20001"/>
                    </a:ext>
                  </a:extLst>
                </a:gridCol>
              </a:tblGrid>
              <a:tr h="635000">
                <a:tc>
                  <a:txBody>
                    <a:bodyPr/>
                    <a:lstStyle/>
                    <a:p>
                      <a:pPr algn="l" defTabSz="457200">
                        <a:lnSpc>
                          <a:spcPts val="3800"/>
                        </a:lnSpc>
                        <a:defRPr b="0" cap="none">
                          <a:solidFill>
                            <a:srgbClr val="000000"/>
                          </a:solidFill>
                        </a:defRPr>
                      </a:pPr>
                      <a:r>
                        <a:rPr sz="1600" cap="all">
                          <a:solidFill>
                            <a:srgbClr val="042D36"/>
                          </a:solidFill>
                          <a:latin typeface="Helvetica Neue Medium"/>
                          <a:ea typeface="Helvetica Neue Medium"/>
                          <a:cs typeface="Helvetica Neue Medium"/>
                          <a:sym typeface="Helvetica Neue Medium"/>
                        </a:rPr>
                        <a:t>Column one</a:t>
                      </a:r>
                    </a:p>
                  </a:txBody>
                  <a:tcPr marL="60960" marR="60960" marT="60960" marB="60960" horzOverflow="overflow">
                    <a:lnL w="12700">
                      <a:miter lim="400000"/>
                    </a:lnL>
                    <a:lnR w="12700">
                      <a:miter lim="400000"/>
                    </a:lnR>
                    <a:lnT w="38100">
                      <a:solidFill>
                        <a:srgbClr val="000000"/>
                      </a:solidFill>
                      <a:miter lim="400000"/>
                    </a:lnT>
                    <a:lnB w="12700">
                      <a:solidFill>
                        <a:srgbClr val="000000"/>
                      </a:solidFill>
                      <a:miter lim="400000"/>
                    </a:lnB>
                    <a:solidFill>
                      <a:srgbClr val="FFFFFF"/>
                    </a:solidFill>
                  </a:tcPr>
                </a:tc>
                <a:tc>
                  <a:txBody>
                    <a:bodyPr/>
                    <a:lstStyle/>
                    <a:p>
                      <a:pPr algn="l" defTabSz="457200">
                        <a:lnSpc>
                          <a:spcPts val="3800"/>
                        </a:lnSpc>
                        <a:defRPr b="0" cap="none">
                          <a:solidFill>
                            <a:srgbClr val="000000"/>
                          </a:solidFill>
                        </a:defRPr>
                      </a:pPr>
                      <a:r>
                        <a:rPr sz="1600" cap="all">
                          <a:solidFill>
                            <a:srgbClr val="042D36"/>
                          </a:solidFill>
                          <a:latin typeface="Helvetica Neue Medium"/>
                          <a:ea typeface="Helvetica Neue Medium"/>
                          <a:cs typeface="Helvetica Neue Medium"/>
                          <a:sym typeface="Helvetica Neue Medium"/>
                        </a:rPr>
                        <a:t>Column two</a:t>
                      </a:r>
                    </a:p>
                  </a:txBody>
                  <a:tcPr marL="60960" marR="60960" marT="60960" marB="60960" horzOverflow="overflow">
                    <a:lnL w="12700">
                      <a:miter lim="400000"/>
                    </a:lnL>
                    <a:lnR w="12700">
                      <a:miter lim="400000"/>
                    </a:lnR>
                    <a:lnT w="38100">
                      <a:solidFill>
                        <a:srgbClr val="000000"/>
                      </a:solidFill>
                      <a:miter lim="400000"/>
                    </a:lnT>
                    <a:lnB w="12700">
                      <a:solidFill>
                        <a:srgbClr val="000000"/>
                      </a:solidFill>
                      <a:miter lim="400000"/>
                    </a:lnB>
                    <a:solidFill>
                      <a:srgbClr val="FFFFFF"/>
                    </a:solidFill>
                  </a:tcPr>
                </a:tc>
                <a:extLst>
                  <a:ext uri="{0D108BD9-81ED-4DB2-BD59-A6C34878D82A}">
                    <a16:rowId xmlns:a16="http://schemas.microsoft.com/office/drawing/2014/main" val="10000"/>
                  </a:ext>
                </a:extLst>
              </a:tr>
              <a:tr h="1460500">
                <a:tc>
                  <a:txBody>
                    <a:bodyPr/>
                    <a:lstStyle/>
                    <a:p>
                      <a:pPr algn="l" defTabSz="457200">
                        <a:lnSpc>
                          <a:spcPts val="5600"/>
                        </a:lnSpc>
                        <a:defRPr cap="none">
                          <a:solidFill>
                            <a:srgbClr val="000000"/>
                          </a:solidFill>
                        </a:defRPr>
                      </a:pPr>
                      <a:r>
                        <a:rPr sz="3200">
                          <a:solidFill>
                            <a:srgbClr val="042D36"/>
                          </a:solidFill>
                          <a:sym typeface="Helvetica Neue Medium"/>
                        </a:rPr>
                        <a:t>Row Eins</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tc>
                  <a:txBody>
                    <a:bodyPr/>
                    <a:lstStyle/>
                    <a:p>
                      <a:pPr algn="l" defTabSz="457200">
                        <a:lnSpc>
                          <a:spcPts val="3800"/>
                        </a:lnSpc>
                        <a:defRPr cap="none">
                          <a:solidFill>
                            <a:srgbClr val="000000"/>
                          </a:solidFill>
                        </a:defRPr>
                      </a:pPr>
                      <a:r>
                        <a:rPr>
                          <a:solidFill>
                            <a:srgbClr val="042D36"/>
                          </a:solidFill>
                          <a:sym typeface="Helvetica Neue Medium"/>
                        </a:rPr>
                        <a:t>Lorem ipsum dolor sit amet, consectetur adipiscing elit, sed do eiusmod tempor incididunt ut labore et dolore magna aliqua. Ut enim ad minim veniam, quis nostrud exercitation ullamco laboris nisi ut aliquip.</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extLst>
                  <a:ext uri="{0D108BD9-81ED-4DB2-BD59-A6C34878D82A}">
                    <a16:rowId xmlns:a16="http://schemas.microsoft.com/office/drawing/2014/main" val="10001"/>
                  </a:ext>
                </a:extLst>
              </a:tr>
              <a:tr h="1460500">
                <a:tc>
                  <a:txBody>
                    <a:bodyPr/>
                    <a:lstStyle/>
                    <a:p>
                      <a:pPr algn="l" defTabSz="457200">
                        <a:lnSpc>
                          <a:spcPts val="5600"/>
                        </a:lnSpc>
                        <a:defRPr cap="none">
                          <a:solidFill>
                            <a:srgbClr val="000000"/>
                          </a:solidFill>
                        </a:defRPr>
                      </a:pPr>
                      <a:r>
                        <a:rPr sz="3200">
                          <a:solidFill>
                            <a:srgbClr val="042D36"/>
                          </a:solidFill>
                          <a:sym typeface="Helvetica Neue Medium"/>
                        </a:rPr>
                        <a:t>Second Row</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tc>
                  <a:txBody>
                    <a:bodyPr/>
                    <a:lstStyle/>
                    <a:p>
                      <a:pPr algn="l" defTabSz="457200">
                        <a:lnSpc>
                          <a:spcPts val="3800"/>
                        </a:lnSpc>
                        <a:defRPr cap="none">
                          <a:solidFill>
                            <a:srgbClr val="000000"/>
                          </a:solidFill>
                        </a:defRPr>
                      </a:pPr>
                      <a:r>
                        <a:rPr>
                          <a:solidFill>
                            <a:srgbClr val="042D36"/>
                          </a:solidFill>
                          <a:sym typeface="Helvetica Neue Medium"/>
                        </a:rPr>
                        <a:t>Lorem ipsum dolor sit amet, consectetur adipiscing elit, sed do eiusmod tempor incididunt ut labore et dolore magna aliqua. Ut enim ad minim veniam, quis nostrud exercitation ullamco laboris nisi ut aliquip.</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extLst>
                  <a:ext uri="{0D108BD9-81ED-4DB2-BD59-A6C34878D82A}">
                    <a16:rowId xmlns:a16="http://schemas.microsoft.com/office/drawing/2014/main" val="10002"/>
                  </a:ext>
                </a:extLst>
              </a:tr>
              <a:tr h="1460500">
                <a:tc>
                  <a:txBody>
                    <a:bodyPr/>
                    <a:lstStyle/>
                    <a:p>
                      <a:pPr algn="l" defTabSz="457200">
                        <a:lnSpc>
                          <a:spcPts val="5600"/>
                        </a:lnSpc>
                        <a:defRPr cap="none">
                          <a:solidFill>
                            <a:srgbClr val="000000"/>
                          </a:solidFill>
                        </a:defRPr>
                      </a:pPr>
                      <a:r>
                        <a:rPr sz="3200">
                          <a:solidFill>
                            <a:srgbClr val="042D36"/>
                          </a:solidFill>
                          <a:sym typeface="Helvetica Neue Medium"/>
                        </a:rPr>
                        <a:t>Row Tres</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tc>
                  <a:txBody>
                    <a:bodyPr/>
                    <a:lstStyle/>
                    <a:p>
                      <a:pPr algn="l" defTabSz="457200">
                        <a:lnSpc>
                          <a:spcPts val="3800"/>
                        </a:lnSpc>
                        <a:defRPr cap="none">
                          <a:sym typeface="Helvetica Neue Medium"/>
                        </a:defRPr>
                      </a:pPr>
                      <a:r>
                        <a:t>Lorem ipsum dolor sit amet:</a:t>
                      </a:r>
                    </a:p>
                    <a:p>
                      <a:pPr marL="238125" indent="-238125" algn="l" defTabSz="457200">
                        <a:lnSpc>
                          <a:spcPts val="3800"/>
                        </a:lnSpc>
                        <a:buSzPct val="125000"/>
                        <a:buChar char="•"/>
                        <a:defRPr cap="none">
                          <a:sym typeface="Helvetica Neue Medium"/>
                        </a:defRPr>
                      </a:pPr>
                      <a:r>
                        <a:t>Consectetur adipiscing elit, sed do eiusmod tempor incididunt.</a:t>
                      </a:r>
                    </a:p>
                    <a:p>
                      <a:pPr marL="238125" indent="-238125" algn="l" defTabSz="457200">
                        <a:lnSpc>
                          <a:spcPts val="3800"/>
                        </a:lnSpc>
                        <a:buSzPct val="125000"/>
                        <a:buChar char="•"/>
                        <a:defRPr cap="none">
                          <a:sym typeface="Helvetica Neue Medium"/>
                        </a:defRPr>
                      </a:pPr>
                      <a:r>
                        <a:t>Labore et dolore magna aliqua. Ut enim ad minim veniam.</a:t>
                      </a:r>
                    </a:p>
                    <a:p>
                      <a:pPr marL="238125" indent="-238125" algn="l" defTabSz="457200">
                        <a:lnSpc>
                          <a:spcPts val="3800"/>
                        </a:lnSpc>
                        <a:buSzPct val="125000"/>
                        <a:buChar char="•"/>
                        <a:defRPr cap="none">
                          <a:sym typeface="Helvetica Neue Medium"/>
                        </a:defRPr>
                      </a:pPr>
                      <a:r>
                        <a:t>Quis nostrud exercitation ullamco laboris nisi ut aliquip</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extLst>
                  <a:ext uri="{0D108BD9-81ED-4DB2-BD59-A6C34878D82A}">
                    <a16:rowId xmlns:a16="http://schemas.microsoft.com/office/drawing/2014/main" val="10003"/>
                  </a:ext>
                </a:extLst>
              </a:tr>
              <a:tr h="1460500">
                <a:tc>
                  <a:txBody>
                    <a:bodyPr/>
                    <a:lstStyle/>
                    <a:p>
                      <a:pPr algn="l" defTabSz="457200">
                        <a:lnSpc>
                          <a:spcPts val="5600"/>
                        </a:lnSpc>
                        <a:defRPr cap="none">
                          <a:solidFill>
                            <a:srgbClr val="000000"/>
                          </a:solidFill>
                        </a:defRPr>
                      </a:pPr>
                      <a:r>
                        <a:rPr sz="3200">
                          <a:solidFill>
                            <a:srgbClr val="042D36"/>
                          </a:solidFill>
                          <a:sym typeface="Helvetica Neue Medium"/>
                        </a:rPr>
                        <a:t>The Fourth</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tc>
                  <a:txBody>
                    <a:bodyPr/>
                    <a:lstStyle/>
                    <a:p>
                      <a:pPr algn="l" defTabSz="457200">
                        <a:lnSpc>
                          <a:spcPts val="3800"/>
                        </a:lnSpc>
                        <a:defRPr cap="none">
                          <a:sym typeface="Helvetica Neue Medium"/>
                        </a:defRPr>
                      </a:pPr>
                      <a:r>
                        <a:t>Lorem ipsum dolor sit amet:</a:t>
                      </a:r>
                    </a:p>
                    <a:p>
                      <a:pPr marL="238125" indent="-238125" algn="l" defTabSz="457200">
                        <a:lnSpc>
                          <a:spcPts val="3800"/>
                        </a:lnSpc>
                        <a:buSzPct val="125000"/>
                        <a:buChar char="•"/>
                        <a:defRPr cap="none">
                          <a:sym typeface="Helvetica Neue Medium"/>
                        </a:defRPr>
                      </a:pPr>
                      <a:r>
                        <a:t>Consectetur adipiscing elit, sed do eiusmod tempor incididunt.</a:t>
                      </a:r>
                    </a:p>
                    <a:p>
                      <a:pPr marL="238125" indent="-238125" algn="l" defTabSz="457200">
                        <a:lnSpc>
                          <a:spcPts val="3800"/>
                        </a:lnSpc>
                        <a:buSzPct val="125000"/>
                        <a:buChar char="•"/>
                        <a:defRPr cap="none">
                          <a:sym typeface="Helvetica Neue Medium"/>
                        </a:defRPr>
                      </a:pPr>
                      <a:r>
                        <a:t>Labore et dolore magna aliqua. Ut enim ad minim veniam.</a:t>
                      </a:r>
                    </a:p>
                    <a:p>
                      <a:pPr marL="238125" indent="-238125" algn="l" defTabSz="457200">
                        <a:lnSpc>
                          <a:spcPts val="3800"/>
                        </a:lnSpc>
                        <a:buSzPct val="125000"/>
                        <a:buChar char="•"/>
                        <a:defRPr cap="none">
                          <a:sym typeface="Helvetica Neue Medium"/>
                        </a:defRPr>
                      </a:pPr>
                      <a:r>
                        <a:t>Quis nostrud exercitation ullamco laboris nisi ut aliquip</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extLst>
                  <a:ext uri="{0D108BD9-81ED-4DB2-BD59-A6C34878D82A}">
                    <a16:rowId xmlns:a16="http://schemas.microsoft.com/office/drawing/2014/main" val="10004"/>
                  </a:ext>
                </a:extLst>
              </a:tr>
              <a:tr h="1460500">
                <a:tc>
                  <a:txBody>
                    <a:bodyPr/>
                    <a:lstStyle/>
                    <a:p>
                      <a:pPr algn="l" defTabSz="457200">
                        <a:lnSpc>
                          <a:spcPts val="5600"/>
                        </a:lnSpc>
                        <a:defRPr cap="none">
                          <a:solidFill>
                            <a:srgbClr val="000000"/>
                          </a:solidFill>
                        </a:defRPr>
                      </a:pPr>
                      <a:r>
                        <a:rPr sz="3200">
                          <a:solidFill>
                            <a:srgbClr val="042D36"/>
                          </a:solidFill>
                          <a:sym typeface="Helvetica Neue Medium"/>
                        </a:rPr>
                        <a:t>Cinco de Row</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tc>
                  <a:txBody>
                    <a:bodyPr/>
                    <a:lstStyle/>
                    <a:p>
                      <a:pPr algn="l" defTabSz="457200">
                        <a:lnSpc>
                          <a:spcPts val="3800"/>
                        </a:lnSpc>
                        <a:defRPr cap="none">
                          <a:sym typeface="Helvetica Neue Medium"/>
                        </a:defRPr>
                      </a:pPr>
                      <a:r>
                        <a:t>Lorem ipsum dolor sit amet:</a:t>
                      </a:r>
                    </a:p>
                    <a:p>
                      <a:pPr marL="238125" indent="-238125" algn="l" defTabSz="457200">
                        <a:lnSpc>
                          <a:spcPts val="3800"/>
                        </a:lnSpc>
                        <a:buSzPct val="125000"/>
                        <a:buChar char="•"/>
                        <a:defRPr cap="none">
                          <a:sym typeface="Helvetica Neue Medium"/>
                        </a:defRPr>
                      </a:pPr>
                      <a:r>
                        <a:t>Consectetur adipiscing elit, sed do eiusmod tempor incididunt.</a:t>
                      </a:r>
                    </a:p>
                    <a:p>
                      <a:pPr marL="238125" indent="-238125" algn="l" defTabSz="457200">
                        <a:lnSpc>
                          <a:spcPts val="3800"/>
                        </a:lnSpc>
                        <a:buSzPct val="125000"/>
                        <a:buChar char="•"/>
                        <a:defRPr cap="none">
                          <a:sym typeface="Helvetica Neue Medium"/>
                        </a:defRPr>
                      </a:pPr>
                      <a:r>
                        <a:t>Labore et dolore magna aliqua. Ut enim ad minim veniam.</a:t>
                      </a:r>
                    </a:p>
                    <a:p>
                      <a:pPr marL="238125" indent="-238125" algn="l" defTabSz="457200">
                        <a:lnSpc>
                          <a:spcPts val="3800"/>
                        </a:lnSpc>
                        <a:buSzPct val="125000"/>
                        <a:buChar char="•"/>
                        <a:defRPr cap="none">
                          <a:sym typeface="Helvetica Neue Medium"/>
                        </a:defRPr>
                      </a:pPr>
                      <a:r>
                        <a:t>Quis nostrud exercitation ullamco laboris nisi ut aliquip</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extLst>
                  <a:ext uri="{0D108BD9-81ED-4DB2-BD59-A6C34878D82A}">
                    <a16:rowId xmlns:a16="http://schemas.microsoft.com/office/drawing/2014/main" val="10005"/>
                  </a:ext>
                </a:extLst>
              </a:tr>
              <a:tr h="1460500">
                <a:tc>
                  <a:txBody>
                    <a:bodyPr/>
                    <a:lstStyle/>
                    <a:p>
                      <a:pPr algn="l" defTabSz="457200">
                        <a:lnSpc>
                          <a:spcPts val="5600"/>
                        </a:lnSpc>
                        <a:defRPr cap="none">
                          <a:solidFill>
                            <a:srgbClr val="000000"/>
                          </a:solidFill>
                        </a:defRPr>
                      </a:pPr>
                      <a:r>
                        <a:rPr sz="3200">
                          <a:solidFill>
                            <a:srgbClr val="042D36"/>
                          </a:solidFill>
                          <a:sym typeface="Helvetica Neue Medium"/>
                        </a:rPr>
                        <a:t>Ultimate Row</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tc>
                  <a:txBody>
                    <a:bodyPr/>
                    <a:lstStyle/>
                    <a:p>
                      <a:pPr algn="l" defTabSz="457200">
                        <a:lnSpc>
                          <a:spcPts val="3800"/>
                        </a:lnSpc>
                        <a:defRPr cap="none">
                          <a:solidFill>
                            <a:srgbClr val="000000"/>
                          </a:solidFill>
                        </a:defRPr>
                      </a:pPr>
                      <a:r>
                        <a:rPr>
                          <a:solidFill>
                            <a:srgbClr val="042D36"/>
                          </a:solidFill>
                          <a:sym typeface="Helvetica Neue Medium"/>
                        </a:rPr>
                        <a:t>Lorem ipsum dolor sit amet, consectetur adipiscing elit, sed do eiusmod tempor incididunt ut labore et dolore magna aliqua. Ut enim ad minim veniam, quis nostrud exercitation ullamco laboris nisi ut aliquip.</a:t>
                      </a:r>
                    </a:p>
                  </a:txBody>
                  <a:tcPr marL="60960" marR="60960" marT="60960" marB="60960" horzOverflow="overflow">
                    <a:lnL w="12700">
                      <a:miter lim="400000"/>
                    </a:lnL>
                    <a:lnR w="12700">
                      <a:miter lim="400000"/>
                    </a:lnR>
                    <a:lnT w="12700">
                      <a:solidFill>
                        <a:srgbClr val="000000"/>
                      </a:solidFill>
                      <a:miter lim="400000"/>
                    </a:lnT>
                    <a:lnB w="12700">
                      <a:solidFill>
                        <a:srgbClr val="000000"/>
                      </a:solidFill>
                      <a:miter lim="400000"/>
                    </a:lnB>
                    <a:solidFill>
                      <a:srgbClr val="FFFFFF"/>
                    </a:solidFill>
                  </a:tcPr>
                </a:tc>
                <a:extLst>
                  <a:ext uri="{0D108BD9-81ED-4DB2-BD59-A6C34878D82A}">
                    <a16:rowId xmlns:a16="http://schemas.microsoft.com/office/drawing/2014/main" val="10006"/>
                  </a:ext>
                </a:extLst>
              </a:tr>
            </a:tbl>
          </a:graphicData>
        </a:graphic>
      </p:graphicFrame>
      <p:sp>
        <p:nvSpPr>
          <p:cNvPr id="700"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ver 2.0, light">
    <p:bg>
      <p:bgPr>
        <a:solidFill>
          <a:srgbClr val="E1E1E1"/>
        </a:solidFill>
        <a:effectLst/>
      </p:bgPr>
    </p:bg>
    <p:spTree>
      <p:nvGrpSpPr>
        <p:cNvPr id="1" name=""/>
        <p:cNvGrpSpPr/>
        <p:nvPr/>
      </p:nvGrpSpPr>
      <p:grpSpPr>
        <a:xfrm>
          <a:off x="0" y="0"/>
          <a:ext cx="0" cy="0"/>
          <a:chOff x="0" y="0"/>
          <a:chExt cx="0" cy="0"/>
        </a:xfrm>
      </p:grpSpPr>
      <p:pic>
        <p:nvPicPr>
          <p:cNvPr id="53" name="180309_Scenics_248DSCF6988br_edit.jpg" descr="180309_Scenics_248DSCF6988br_edit.jpg"/>
          <p:cNvPicPr>
            <a:picLocks noChangeAspect="1"/>
          </p:cNvPicPr>
          <p:nvPr/>
        </p:nvPicPr>
        <p:blipFill>
          <a:blip r:embed="rId2">
            <a:alphaModFix amt="30000"/>
          </a:blip>
          <a:srcRect t="7791" b="7790"/>
          <a:stretch>
            <a:fillRect/>
          </a:stretch>
        </p:blipFill>
        <p:spPr>
          <a:xfrm>
            <a:off x="0" y="-3349"/>
            <a:ext cx="24384002" cy="13722698"/>
          </a:xfrm>
          <a:prstGeom prst="rect">
            <a:avLst/>
          </a:prstGeom>
          <a:ln w="12700">
            <a:miter lim="400000"/>
          </a:ln>
        </p:spPr>
      </p:pic>
      <p:sp>
        <p:nvSpPr>
          <p:cNvPr id="54" name="Rectangle"/>
          <p:cNvSpPr/>
          <p:nvPr/>
        </p:nvSpPr>
        <p:spPr>
          <a:xfrm>
            <a:off x="820" y="4128"/>
            <a:ext cx="24382360" cy="13711872"/>
          </a:xfrm>
          <a:prstGeom prst="rect">
            <a:avLst/>
          </a:prstGeom>
          <a:solidFill>
            <a:srgbClr val="0BB7C2">
              <a:alpha val="40000"/>
            </a:srgbClr>
          </a:solidFill>
          <a:ln w="12700">
            <a:miter lim="400000"/>
          </a:ln>
        </p:spPr>
        <p:txBody>
          <a:bodyPr lIns="0" tIns="0" rIns="0" bIns="0" anchor="ctr"/>
          <a:lstStyle/>
          <a:p>
            <a:pPr algn="ctr">
              <a:lnSpc>
                <a:spcPct val="100000"/>
              </a:lnSpc>
              <a:defRPr sz="3200">
                <a:solidFill>
                  <a:srgbClr val="FFFFFF"/>
                </a:solidFill>
              </a:defRPr>
            </a:pPr>
            <a:endParaRPr/>
          </a:p>
        </p:txBody>
      </p:sp>
      <p:sp>
        <p:nvSpPr>
          <p:cNvPr id="55" name="Rectangle"/>
          <p:cNvSpPr/>
          <p:nvPr/>
        </p:nvSpPr>
        <p:spPr>
          <a:xfrm>
            <a:off x="1251942" y="9353497"/>
            <a:ext cx="2217796" cy="165615"/>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56" name="Body Level One…"/>
          <p:cNvSpPr txBox="1">
            <a:spLocks noGrp="1"/>
          </p:cNvSpPr>
          <p:nvPr>
            <p:ph type="body" sz="quarter" idx="1"/>
          </p:nvPr>
        </p:nvSpPr>
        <p:spPr>
          <a:prstGeom prst="rect">
            <a:avLst/>
          </a:prstGeom>
        </p:spPr>
        <p:txBody>
          <a:bodyPr/>
          <a:lstStyle>
            <a:lvl1pPr>
              <a:defRPr>
                <a:solidFill>
                  <a:srgbClr val="042D36"/>
                </a:solidFill>
              </a:defRPr>
            </a:lvl1pPr>
            <a:lvl2pPr>
              <a:defRPr>
                <a:solidFill>
                  <a:srgbClr val="042D36"/>
                </a:solidFill>
              </a:defRPr>
            </a:lvl2pPr>
            <a:lvl3pPr>
              <a:defRPr>
                <a:solidFill>
                  <a:srgbClr val="042D36"/>
                </a:solidFill>
              </a:defRPr>
            </a:lvl3pPr>
            <a:lvl4pPr>
              <a:defRPr>
                <a:solidFill>
                  <a:srgbClr val="042D36"/>
                </a:solidFill>
              </a:defRPr>
            </a:lvl4pPr>
            <a:lvl5pPr>
              <a:defRPr>
                <a:solidFill>
                  <a:srgbClr val="042D36"/>
                </a:solidFill>
              </a:defRPr>
            </a:lvl5pPr>
          </a:lstStyle>
          <a:p>
            <a:r>
              <a:t>Body Level One</a:t>
            </a:r>
          </a:p>
          <a:p>
            <a:pPr lvl="1"/>
            <a:r>
              <a:t>Body Level Two</a:t>
            </a:r>
          </a:p>
          <a:p>
            <a:pPr lvl="2"/>
            <a:r>
              <a:t>Body Level Three</a:t>
            </a:r>
          </a:p>
          <a:p>
            <a:pPr lvl="3"/>
            <a:r>
              <a:t>Body Level Four</a:t>
            </a:r>
          </a:p>
          <a:p>
            <a:pPr lvl="4"/>
            <a:r>
              <a:t>Body Level Five</a:t>
            </a:r>
          </a:p>
        </p:txBody>
      </p:sp>
      <p:pic>
        <p:nvPicPr>
          <p:cNvPr id="57" name="Image" descr="Image"/>
          <p:cNvPicPr>
            <a:picLocks noChangeAspect="1"/>
          </p:cNvPicPr>
          <p:nvPr/>
        </p:nvPicPr>
        <p:blipFill>
          <a:blip r:embed="rId3"/>
          <a:stretch>
            <a:fillRect/>
          </a:stretch>
        </p:blipFill>
        <p:spPr>
          <a:xfrm>
            <a:off x="1271381" y="12380466"/>
            <a:ext cx="4396712" cy="647733"/>
          </a:xfrm>
          <a:prstGeom prst="rect">
            <a:avLst/>
          </a:prstGeom>
          <a:ln w="12700">
            <a:miter lim="400000"/>
          </a:ln>
        </p:spPr>
      </p:pic>
      <p:sp>
        <p:nvSpPr>
          <p:cNvPr id="58" name="Title Text"/>
          <p:cNvSpPr txBox="1"/>
          <p:nvPr/>
        </p:nvSpPr>
        <p:spPr>
          <a:xfrm>
            <a:off x="1227784" y="1984237"/>
            <a:ext cx="20828002" cy="73692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nSpc>
                <a:spcPct val="80000"/>
              </a:lnSpc>
              <a:defRPr sz="20000">
                <a:latin typeface="Space Mono"/>
                <a:ea typeface="Space Mono"/>
                <a:cs typeface="Space Mono"/>
                <a:sym typeface="Space Mono"/>
              </a:defRPr>
            </a:lvl1pPr>
          </a:lstStyle>
          <a:p>
            <a:r>
              <a:t>Title Text</a:t>
            </a:r>
          </a:p>
        </p:txBody>
      </p:sp>
      <p:sp>
        <p:nvSpPr>
          <p:cNvPr id="59" name="nyc.gov/cto"/>
          <p:cNvSpPr txBox="1"/>
          <p:nvPr/>
        </p:nvSpPr>
        <p:spPr>
          <a:xfrm>
            <a:off x="20044753" y="12405159"/>
            <a:ext cx="3106675"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80000"/>
              </a:lnSpc>
              <a:defRPr sz="3500" u="sng">
                <a:solidFill>
                  <a:srgbClr val="0000FF"/>
                </a:solidFill>
                <a:uFill>
                  <a:solidFill>
                    <a:srgbClr val="0000FF"/>
                  </a:solidFill>
                </a:uFill>
                <a:latin typeface="Space Mono"/>
                <a:ea typeface="Space Mono"/>
                <a:cs typeface="Space Mono"/>
                <a:sym typeface="Space Mono"/>
                <a:hlinkClick r:id="rId4"/>
              </a:defRPr>
            </a:lvl1pPr>
          </a:lstStyle>
          <a:p>
            <a:pPr>
              <a:defRPr>
                <a:solidFill>
                  <a:srgbClr val="042D36"/>
                </a:solidFill>
                <a:uFillTx/>
              </a:defRPr>
            </a:pPr>
            <a:r>
              <a:rPr>
                <a:solidFill>
                  <a:srgbClr val="0000FF"/>
                </a:solidFill>
                <a:uFill>
                  <a:solidFill>
                    <a:srgbClr val="0000FF"/>
                  </a:solidFill>
                </a:uFill>
                <a:hlinkClick r:id="rId4"/>
              </a:rPr>
              <a:t>nyc.gov/cto</a:t>
            </a:r>
          </a:p>
        </p:txBody>
      </p:sp>
      <p:sp>
        <p:nvSpPr>
          <p:cNvPr id="60" name="Your Name"/>
          <p:cNvSpPr txBox="1"/>
          <p:nvPr/>
        </p:nvSpPr>
        <p:spPr>
          <a:xfrm>
            <a:off x="1251542" y="8578797"/>
            <a:ext cx="21880916"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120000"/>
              </a:lnSpc>
              <a:defRPr sz="3600">
                <a:latin typeface="Space Mono"/>
                <a:ea typeface="Space Mono"/>
                <a:cs typeface="Space Mono"/>
                <a:sym typeface="Space Mono"/>
              </a:defRPr>
            </a:lvl1pPr>
          </a:lstStyle>
          <a:p>
            <a:r>
              <a:t>Your Name</a:t>
            </a:r>
          </a:p>
        </p:txBody>
      </p:sp>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x">
  <p:cSld name="Timeline - 4 steps">
    <p:bg>
      <p:bgPr>
        <a:solidFill>
          <a:srgbClr val="F6F6F6"/>
        </a:solidFill>
        <a:effectLst/>
      </p:bgPr>
    </p:bg>
    <p:spTree>
      <p:nvGrpSpPr>
        <p:cNvPr id="1" name=""/>
        <p:cNvGrpSpPr/>
        <p:nvPr/>
      </p:nvGrpSpPr>
      <p:grpSpPr>
        <a:xfrm>
          <a:off x="0" y="0"/>
          <a:ext cx="0" cy="0"/>
          <a:chOff x="0" y="0"/>
          <a:chExt cx="0" cy="0"/>
        </a:xfrm>
      </p:grpSpPr>
      <p:sp>
        <p:nvSpPr>
          <p:cNvPr id="707"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708"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709" name="Body Level One…"/>
          <p:cNvSpPr txBox="1">
            <a:spLocks noGrp="1"/>
          </p:cNvSpPr>
          <p:nvPr>
            <p:ph type="body" sz="quarter" idx="1"/>
          </p:nvPr>
        </p:nvSpPr>
        <p:spPr>
          <a:xfrm>
            <a:off x="13213350" y="13190601"/>
            <a:ext cx="11051379" cy="431802"/>
          </a:xfrm>
          <a:prstGeom prst="rect">
            <a:avLst/>
          </a:prstGeom>
        </p:spPr>
        <p:txBody>
          <a:bodyPr anchor="t"/>
          <a:lstStyle>
            <a:lvl1pPr algn="r">
              <a:lnSpc>
                <a:spcPct val="130000"/>
              </a:lnSpc>
              <a:defRPr sz="1800" b="1" cap="none" spc="0">
                <a:solidFill>
                  <a:srgbClr val="042D36"/>
                </a:solidFill>
                <a:latin typeface="Space Mono"/>
                <a:ea typeface="Space Mono"/>
                <a:cs typeface="Space Mono"/>
                <a:sym typeface="Space Mono"/>
              </a:defRPr>
            </a:lvl1pPr>
            <a:lvl2pPr algn="r">
              <a:lnSpc>
                <a:spcPct val="130000"/>
              </a:lnSpc>
              <a:defRPr sz="1800" b="1" cap="none" spc="0">
                <a:solidFill>
                  <a:srgbClr val="042D36"/>
                </a:solidFill>
                <a:latin typeface="Space Mono"/>
                <a:ea typeface="Space Mono"/>
                <a:cs typeface="Space Mono"/>
                <a:sym typeface="Space Mono"/>
              </a:defRPr>
            </a:lvl2pPr>
            <a:lvl3pPr algn="r">
              <a:lnSpc>
                <a:spcPct val="130000"/>
              </a:lnSpc>
              <a:defRPr sz="1800" b="1" cap="none" spc="0">
                <a:solidFill>
                  <a:srgbClr val="042D36"/>
                </a:solidFill>
                <a:latin typeface="Space Mono"/>
                <a:ea typeface="Space Mono"/>
                <a:cs typeface="Space Mono"/>
                <a:sym typeface="Space Mono"/>
              </a:defRPr>
            </a:lvl3pPr>
            <a:lvl4pPr algn="r">
              <a:lnSpc>
                <a:spcPct val="130000"/>
              </a:lnSpc>
              <a:defRPr sz="1800" b="1" cap="none" spc="0">
                <a:solidFill>
                  <a:srgbClr val="042D36"/>
                </a:solidFill>
                <a:latin typeface="Space Mono"/>
                <a:ea typeface="Space Mono"/>
                <a:cs typeface="Space Mono"/>
                <a:sym typeface="Space Mono"/>
              </a:defRPr>
            </a:lvl4pPr>
            <a:lvl5pPr algn="r">
              <a:lnSpc>
                <a:spcPct val="130000"/>
              </a:lnSpc>
              <a:defRPr sz="1800" b="1"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pic>
        <p:nvPicPr>
          <p:cNvPr id="710"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711" name="Line"/>
          <p:cNvSpPr/>
          <p:nvPr/>
        </p:nvSpPr>
        <p:spPr>
          <a:xfrm>
            <a:off x="-1" y="6870700"/>
            <a:ext cx="24366460" cy="0"/>
          </a:xfrm>
          <a:prstGeom prst="line">
            <a:avLst/>
          </a:prstGeom>
          <a:ln w="50800">
            <a:solidFill>
              <a:srgbClr val="042D36"/>
            </a:solidFill>
            <a:miter lim="400000"/>
          </a:ln>
        </p:spPr>
        <p:txBody>
          <a:bodyPr lIns="45718" tIns="45718" rIns="45718" bIns="45718"/>
          <a:lstStyle/>
          <a:p>
            <a:endParaRPr/>
          </a:p>
        </p:txBody>
      </p:sp>
      <p:sp>
        <p:nvSpPr>
          <p:cNvPr id="712" name="Circle"/>
          <p:cNvSpPr>
            <a:spLocks noGrp="1"/>
          </p:cNvSpPr>
          <p:nvPr>
            <p:ph type="body" sz="quarter" idx="21"/>
          </p:nvPr>
        </p:nvSpPr>
        <p:spPr>
          <a:xfrm>
            <a:off x="1320778" y="6646194"/>
            <a:ext cx="449014" cy="449013"/>
          </a:xfrm>
          <a:prstGeom prst="rect">
            <a:avLst/>
          </a:prstGeom>
          <a:solidFill>
            <a:srgbClr val="042D36"/>
          </a:solidFill>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713" name="Circle"/>
          <p:cNvSpPr>
            <a:spLocks noGrp="1"/>
          </p:cNvSpPr>
          <p:nvPr>
            <p:ph type="body" sz="quarter" idx="22"/>
          </p:nvPr>
        </p:nvSpPr>
        <p:spPr>
          <a:xfrm>
            <a:off x="6796514" y="6646194"/>
            <a:ext cx="449014" cy="449013"/>
          </a:xfrm>
          <a:prstGeom prst="rect">
            <a:avLst/>
          </a:prstGeom>
          <a:solidFill>
            <a:srgbClr val="042D36"/>
          </a:solidFill>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714" name="Circle"/>
          <p:cNvSpPr>
            <a:spLocks noGrp="1"/>
          </p:cNvSpPr>
          <p:nvPr>
            <p:ph type="body" sz="quarter" idx="23"/>
          </p:nvPr>
        </p:nvSpPr>
        <p:spPr>
          <a:xfrm>
            <a:off x="12276223" y="6646194"/>
            <a:ext cx="449014" cy="449013"/>
          </a:xfrm>
          <a:prstGeom prst="rect">
            <a:avLst/>
          </a:prstGeom>
          <a:solidFill>
            <a:srgbClr val="042D36"/>
          </a:solidFill>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715" name="Circle"/>
          <p:cNvSpPr>
            <a:spLocks noGrp="1"/>
          </p:cNvSpPr>
          <p:nvPr>
            <p:ph type="body" sz="quarter" idx="24"/>
          </p:nvPr>
        </p:nvSpPr>
        <p:spPr>
          <a:xfrm>
            <a:off x="17766324" y="6646194"/>
            <a:ext cx="449014" cy="449013"/>
          </a:xfrm>
          <a:prstGeom prst="rect">
            <a:avLst/>
          </a:prstGeom>
          <a:solidFill>
            <a:srgbClr val="042D36"/>
          </a:solidFill>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sp>
        <p:nvSpPr>
          <p:cNvPr id="716" name="Lorem ipsum dolor sit amet, consectetur adipiscing elit, sed do eiusmod."/>
          <p:cNvSpPr txBox="1">
            <a:spLocks noGrp="1"/>
          </p:cNvSpPr>
          <p:nvPr>
            <p:ph type="body" sz="quarter" idx="25"/>
          </p:nvPr>
        </p:nvSpPr>
        <p:spPr>
          <a:xfrm>
            <a:off x="1236328"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17" name="Tempor incididunt ut labore et dolore magna aliqua. Ut enim ad minim veniam."/>
          <p:cNvSpPr txBox="1">
            <a:spLocks noGrp="1"/>
          </p:cNvSpPr>
          <p:nvPr>
            <p:ph type="body" sz="quarter" idx="26"/>
          </p:nvPr>
        </p:nvSpPr>
        <p:spPr>
          <a:xfrm>
            <a:off x="6702527"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18" name="Elit, sed do eiusmod tempor incididunt ut labore et dolore magna. Ut ad minim veniam."/>
          <p:cNvSpPr txBox="1">
            <a:spLocks noGrp="1"/>
          </p:cNvSpPr>
          <p:nvPr>
            <p:ph type="body" sz="quarter" idx="27"/>
          </p:nvPr>
        </p:nvSpPr>
        <p:spPr>
          <a:xfrm>
            <a:off x="12191233"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19" name="Incididunt ut labore et dolore magna aliqua. Ut enim ad minim veniam."/>
          <p:cNvSpPr txBox="1">
            <a:spLocks noGrp="1"/>
          </p:cNvSpPr>
          <p:nvPr>
            <p:ph type="body" sz="quarter" idx="28"/>
          </p:nvPr>
        </p:nvSpPr>
        <p:spPr>
          <a:xfrm>
            <a:off x="17680826"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20" name="Step One"/>
          <p:cNvSpPr txBox="1">
            <a:spLocks noGrp="1"/>
          </p:cNvSpPr>
          <p:nvPr>
            <p:ph type="body" sz="quarter" idx="29"/>
          </p:nvPr>
        </p:nvSpPr>
        <p:spPr>
          <a:xfrm>
            <a:off x="1226521"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21" name="Step Two"/>
          <p:cNvSpPr txBox="1">
            <a:spLocks noGrp="1"/>
          </p:cNvSpPr>
          <p:nvPr>
            <p:ph type="body" sz="quarter" idx="30"/>
          </p:nvPr>
        </p:nvSpPr>
        <p:spPr>
          <a:xfrm>
            <a:off x="6705420"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22" name="Step Three"/>
          <p:cNvSpPr txBox="1">
            <a:spLocks noGrp="1"/>
          </p:cNvSpPr>
          <p:nvPr>
            <p:ph type="body" sz="quarter" idx="31"/>
          </p:nvPr>
        </p:nvSpPr>
        <p:spPr>
          <a:xfrm>
            <a:off x="12181426"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23" name="Step Four"/>
          <p:cNvSpPr txBox="1">
            <a:spLocks noGrp="1"/>
          </p:cNvSpPr>
          <p:nvPr>
            <p:ph type="body" sz="quarter" idx="32"/>
          </p:nvPr>
        </p:nvSpPr>
        <p:spPr>
          <a:xfrm>
            <a:off x="17683719"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24" name="In this framework, phases are sequenced intentionally."/>
          <p:cNvSpPr txBox="1">
            <a:spLocks noGrp="1"/>
          </p:cNvSpPr>
          <p:nvPr>
            <p:ph type="body" sz="quarter" idx="33"/>
          </p:nvPr>
        </p:nvSpPr>
        <p:spPr>
          <a:xfrm>
            <a:off x="1251542" y="2192193"/>
            <a:ext cx="10940458" cy="2197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725"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x">
  <p:cSld name="Timeline - 4 steps - selected step">
    <p:bg>
      <p:bgPr>
        <a:solidFill>
          <a:srgbClr val="F6F6F6"/>
        </a:solidFill>
        <a:effectLst/>
      </p:bgPr>
    </p:bg>
    <p:spTree>
      <p:nvGrpSpPr>
        <p:cNvPr id="1" name=""/>
        <p:cNvGrpSpPr/>
        <p:nvPr/>
      </p:nvGrpSpPr>
      <p:grpSpPr>
        <a:xfrm>
          <a:off x="0" y="0"/>
          <a:ext cx="0" cy="0"/>
          <a:chOff x="0" y="0"/>
          <a:chExt cx="0" cy="0"/>
        </a:xfrm>
      </p:grpSpPr>
      <p:sp>
        <p:nvSpPr>
          <p:cNvPr id="732"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733"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734" name="Body Level One…"/>
          <p:cNvSpPr txBox="1">
            <a:spLocks noGrp="1"/>
          </p:cNvSpPr>
          <p:nvPr>
            <p:ph type="body" sz="quarter" idx="1"/>
          </p:nvPr>
        </p:nvSpPr>
        <p:spPr>
          <a:xfrm>
            <a:off x="13213350" y="13190601"/>
            <a:ext cx="11051379" cy="431802"/>
          </a:xfrm>
          <a:prstGeom prst="rect">
            <a:avLst/>
          </a:prstGeom>
        </p:spPr>
        <p:txBody>
          <a:bodyPr anchor="t"/>
          <a:lstStyle>
            <a:lvl1pPr algn="r">
              <a:lnSpc>
                <a:spcPct val="130000"/>
              </a:lnSpc>
              <a:defRPr sz="1800" b="1" cap="none" spc="0">
                <a:solidFill>
                  <a:srgbClr val="042D36"/>
                </a:solidFill>
                <a:latin typeface="Space Mono"/>
                <a:ea typeface="Space Mono"/>
                <a:cs typeface="Space Mono"/>
                <a:sym typeface="Space Mono"/>
              </a:defRPr>
            </a:lvl1pPr>
            <a:lvl2pPr algn="r">
              <a:lnSpc>
                <a:spcPct val="130000"/>
              </a:lnSpc>
              <a:defRPr sz="1800" b="1" cap="none" spc="0">
                <a:solidFill>
                  <a:srgbClr val="042D36"/>
                </a:solidFill>
                <a:latin typeface="Space Mono"/>
                <a:ea typeface="Space Mono"/>
                <a:cs typeface="Space Mono"/>
                <a:sym typeface="Space Mono"/>
              </a:defRPr>
            </a:lvl2pPr>
            <a:lvl3pPr algn="r">
              <a:lnSpc>
                <a:spcPct val="130000"/>
              </a:lnSpc>
              <a:defRPr sz="1800" b="1" cap="none" spc="0">
                <a:solidFill>
                  <a:srgbClr val="042D36"/>
                </a:solidFill>
                <a:latin typeface="Space Mono"/>
                <a:ea typeface="Space Mono"/>
                <a:cs typeface="Space Mono"/>
                <a:sym typeface="Space Mono"/>
              </a:defRPr>
            </a:lvl3pPr>
            <a:lvl4pPr algn="r">
              <a:lnSpc>
                <a:spcPct val="130000"/>
              </a:lnSpc>
              <a:defRPr sz="1800" b="1" cap="none" spc="0">
                <a:solidFill>
                  <a:srgbClr val="042D36"/>
                </a:solidFill>
                <a:latin typeface="Space Mono"/>
                <a:ea typeface="Space Mono"/>
                <a:cs typeface="Space Mono"/>
                <a:sym typeface="Space Mono"/>
              </a:defRPr>
            </a:lvl4pPr>
            <a:lvl5pPr algn="r">
              <a:lnSpc>
                <a:spcPct val="130000"/>
              </a:lnSpc>
              <a:defRPr sz="1800" b="1"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pic>
        <p:nvPicPr>
          <p:cNvPr id="735"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736" name="Line"/>
          <p:cNvSpPr/>
          <p:nvPr/>
        </p:nvSpPr>
        <p:spPr>
          <a:xfrm>
            <a:off x="-1" y="6870700"/>
            <a:ext cx="24366460" cy="0"/>
          </a:xfrm>
          <a:prstGeom prst="line">
            <a:avLst/>
          </a:prstGeom>
          <a:ln w="50800">
            <a:solidFill>
              <a:srgbClr val="042D36"/>
            </a:solidFill>
            <a:miter lim="400000"/>
          </a:ln>
        </p:spPr>
        <p:txBody>
          <a:bodyPr lIns="45718" tIns="45718" rIns="45718" bIns="45718"/>
          <a:lstStyle/>
          <a:p>
            <a:endParaRPr/>
          </a:p>
        </p:txBody>
      </p:sp>
      <p:sp>
        <p:nvSpPr>
          <p:cNvPr id="737" name="Circle"/>
          <p:cNvSpPr/>
          <p:nvPr/>
        </p:nvSpPr>
        <p:spPr>
          <a:xfrm>
            <a:off x="1227783"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738" name="Circle"/>
          <p:cNvSpPr/>
          <p:nvPr/>
        </p:nvSpPr>
        <p:spPr>
          <a:xfrm>
            <a:off x="6703520" y="6553200"/>
            <a:ext cx="635003" cy="635000"/>
          </a:xfrm>
          <a:prstGeom prst="ellipse">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739" name="Circle"/>
          <p:cNvSpPr/>
          <p:nvPr/>
        </p:nvSpPr>
        <p:spPr>
          <a:xfrm>
            <a:off x="12183229" y="6553200"/>
            <a:ext cx="635003" cy="635000"/>
          </a:xfrm>
          <a:prstGeom prst="ellipse">
            <a:avLst/>
          </a:prstGeom>
          <a:solidFill>
            <a:srgbClr val="112C35"/>
          </a:solidFill>
          <a:ln w="12700">
            <a:miter lim="400000"/>
          </a:ln>
        </p:spPr>
        <p:txBody>
          <a:bodyPr lIns="0" tIns="0" rIns="0" bIns="0" anchor="ctr"/>
          <a:lstStyle/>
          <a:p>
            <a:pPr algn="ctr">
              <a:lnSpc>
                <a:spcPct val="100000"/>
              </a:lnSpc>
              <a:defRPr sz="3200">
                <a:solidFill>
                  <a:srgbClr val="FFFFFF"/>
                </a:solidFill>
              </a:defRPr>
            </a:pPr>
            <a:endParaRPr/>
          </a:p>
        </p:txBody>
      </p:sp>
      <p:sp>
        <p:nvSpPr>
          <p:cNvPr id="740" name="Circle"/>
          <p:cNvSpPr/>
          <p:nvPr/>
        </p:nvSpPr>
        <p:spPr>
          <a:xfrm>
            <a:off x="17673330"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741" name="Lorem ipsum dolor sit amet, consectetur adipiscing elit, sed do eiusmod."/>
          <p:cNvSpPr txBox="1">
            <a:spLocks noGrp="1"/>
          </p:cNvSpPr>
          <p:nvPr>
            <p:ph type="body" sz="quarter" idx="21"/>
          </p:nvPr>
        </p:nvSpPr>
        <p:spPr>
          <a:xfrm>
            <a:off x="1236328"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42" name="Tempor incididunt ut labore et dolore magna aliqua. Ut enim ad minim veniam."/>
          <p:cNvSpPr txBox="1">
            <a:spLocks noGrp="1"/>
          </p:cNvSpPr>
          <p:nvPr>
            <p:ph type="body" sz="quarter" idx="22"/>
          </p:nvPr>
        </p:nvSpPr>
        <p:spPr>
          <a:xfrm>
            <a:off x="6702527" y="8062097"/>
            <a:ext cx="4894689" cy="1381762"/>
          </a:xfrm>
          <a:prstGeom prst="rect">
            <a:avLst/>
          </a:prstGeom>
        </p:spPr>
        <p:txBody>
          <a:bodyPr anchor="t"/>
          <a:lstStyle/>
          <a:p>
            <a:pPr>
              <a:lnSpc>
                <a:spcPct val="130000"/>
              </a:lnSpc>
              <a:defRPr cap="none" spc="0">
                <a:solidFill>
                  <a:srgbClr val="E1004B"/>
                </a:solidFill>
                <a:latin typeface="Public Sans Regular"/>
                <a:ea typeface="Public Sans Regular"/>
                <a:cs typeface="Public Sans Regular"/>
                <a:sym typeface="Public Sans Regular"/>
              </a:defRPr>
            </a:pPr>
            <a:endParaRPr/>
          </a:p>
        </p:txBody>
      </p:sp>
      <p:sp>
        <p:nvSpPr>
          <p:cNvPr id="743" name="Elit, sed do eiusmod tempor incididunt ut labore et dolore magna. Ut ad minim veniam."/>
          <p:cNvSpPr txBox="1">
            <a:spLocks noGrp="1"/>
          </p:cNvSpPr>
          <p:nvPr>
            <p:ph type="body" sz="quarter" idx="23"/>
          </p:nvPr>
        </p:nvSpPr>
        <p:spPr>
          <a:xfrm>
            <a:off x="12191233" y="8062097"/>
            <a:ext cx="4894689" cy="1381762"/>
          </a:xfrm>
          <a:prstGeom prst="rect">
            <a:avLst/>
          </a:prstGeom>
        </p:spPr>
        <p:txBody>
          <a:bodyPr anchor="t"/>
          <a:lstStyle/>
          <a:p>
            <a:pPr>
              <a:lnSpc>
                <a:spcPct val="130000"/>
              </a:lnSpc>
              <a:defRPr cap="none" spc="0">
                <a:solidFill>
                  <a:srgbClr val="112C35"/>
                </a:solidFill>
                <a:latin typeface="Public Sans Regular"/>
                <a:ea typeface="Public Sans Regular"/>
                <a:cs typeface="Public Sans Regular"/>
                <a:sym typeface="Public Sans Regular"/>
              </a:defRPr>
            </a:pPr>
            <a:endParaRPr/>
          </a:p>
        </p:txBody>
      </p:sp>
      <p:sp>
        <p:nvSpPr>
          <p:cNvPr id="744" name="Incididunt ut labore et dolore magna aliqua. Ut enim ad minim veniam."/>
          <p:cNvSpPr txBox="1">
            <a:spLocks noGrp="1"/>
          </p:cNvSpPr>
          <p:nvPr>
            <p:ph type="body" sz="quarter" idx="24"/>
          </p:nvPr>
        </p:nvSpPr>
        <p:spPr>
          <a:xfrm>
            <a:off x="17680826"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45" name="Step One"/>
          <p:cNvSpPr txBox="1">
            <a:spLocks noGrp="1"/>
          </p:cNvSpPr>
          <p:nvPr>
            <p:ph type="body" sz="quarter" idx="25"/>
          </p:nvPr>
        </p:nvSpPr>
        <p:spPr>
          <a:xfrm>
            <a:off x="1226521"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46" name="Step Two"/>
          <p:cNvSpPr txBox="1">
            <a:spLocks noGrp="1"/>
          </p:cNvSpPr>
          <p:nvPr>
            <p:ph type="body" sz="quarter" idx="26"/>
          </p:nvPr>
        </p:nvSpPr>
        <p:spPr>
          <a:xfrm>
            <a:off x="6705420" y="7364797"/>
            <a:ext cx="4894689" cy="520702"/>
          </a:xfrm>
          <a:prstGeom prst="rect">
            <a:avLst/>
          </a:prstGeom>
        </p:spPr>
        <p:txBody>
          <a:bodyPr anchor="t"/>
          <a:lstStyle/>
          <a:p>
            <a:pPr>
              <a:lnSpc>
                <a:spcPct val="110000"/>
              </a:lnSpc>
              <a:defRPr sz="2800" cap="none" spc="0">
                <a:solidFill>
                  <a:srgbClr val="E1004B"/>
                </a:solidFill>
                <a:latin typeface="Public Sans Regular"/>
                <a:ea typeface="Public Sans Regular"/>
                <a:cs typeface="Public Sans Regular"/>
                <a:sym typeface="Public Sans Regular"/>
              </a:defRPr>
            </a:pPr>
            <a:endParaRPr/>
          </a:p>
        </p:txBody>
      </p:sp>
      <p:sp>
        <p:nvSpPr>
          <p:cNvPr id="747" name="Step Three"/>
          <p:cNvSpPr txBox="1">
            <a:spLocks noGrp="1"/>
          </p:cNvSpPr>
          <p:nvPr>
            <p:ph type="body" sz="quarter" idx="27"/>
          </p:nvPr>
        </p:nvSpPr>
        <p:spPr>
          <a:xfrm>
            <a:off x="12181426" y="7364797"/>
            <a:ext cx="4894689" cy="520702"/>
          </a:xfrm>
          <a:prstGeom prst="rect">
            <a:avLst/>
          </a:prstGeom>
        </p:spPr>
        <p:txBody>
          <a:bodyPr anchor="t"/>
          <a:lstStyle/>
          <a:p>
            <a:pPr>
              <a:lnSpc>
                <a:spcPct val="110000"/>
              </a:lnSpc>
              <a:defRPr sz="2800" cap="none" spc="0">
                <a:solidFill>
                  <a:srgbClr val="112C35"/>
                </a:solidFill>
                <a:latin typeface="Public Sans Regular"/>
                <a:ea typeface="Public Sans Regular"/>
                <a:cs typeface="Public Sans Regular"/>
                <a:sym typeface="Public Sans Regular"/>
              </a:defRPr>
            </a:pPr>
            <a:endParaRPr/>
          </a:p>
        </p:txBody>
      </p:sp>
      <p:sp>
        <p:nvSpPr>
          <p:cNvPr id="748" name="Step Four"/>
          <p:cNvSpPr txBox="1">
            <a:spLocks noGrp="1"/>
          </p:cNvSpPr>
          <p:nvPr>
            <p:ph type="body" sz="quarter" idx="28"/>
          </p:nvPr>
        </p:nvSpPr>
        <p:spPr>
          <a:xfrm>
            <a:off x="17683719"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49" name="In this framework, phases are sequenced intentionally."/>
          <p:cNvSpPr txBox="1">
            <a:spLocks noGrp="1"/>
          </p:cNvSpPr>
          <p:nvPr>
            <p:ph type="body" sz="quarter" idx="29"/>
          </p:nvPr>
        </p:nvSpPr>
        <p:spPr>
          <a:xfrm>
            <a:off x="1251541" y="2192193"/>
            <a:ext cx="10903958" cy="2197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750"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x">
  <p:cSld name="Timeline - 5 steps">
    <p:bg>
      <p:bgPr>
        <a:solidFill>
          <a:srgbClr val="F6F6F6"/>
        </a:solidFill>
        <a:effectLst/>
      </p:bgPr>
    </p:bg>
    <p:spTree>
      <p:nvGrpSpPr>
        <p:cNvPr id="1" name=""/>
        <p:cNvGrpSpPr/>
        <p:nvPr/>
      </p:nvGrpSpPr>
      <p:grpSpPr>
        <a:xfrm>
          <a:off x="0" y="0"/>
          <a:ext cx="0" cy="0"/>
          <a:chOff x="0" y="0"/>
          <a:chExt cx="0" cy="0"/>
        </a:xfrm>
      </p:grpSpPr>
      <p:sp>
        <p:nvSpPr>
          <p:cNvPr id="757"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758"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759" name="Body Level One…"/>
          <p:cNvSpPr txBox="1">
            <a:spLocks noGrp="1"/>
          </p:cNvSpPr>
          <p:nvPr>
            <p:ph type="body" sz="quarter" idx="1"/>
          </p:nvPr>
        </p:nvSpPr>
        <p:spPr>
          <a:xfrm>
            <a:off x="13213350" y="13190601"/>
            <a:ext cx="11051379" cy="431802"/>
          </a:xfrm>
          <a:prstGeom prst="rect">
            <a:avLst/>
          </a:prstGeom>
        </p:spPr>
        <p:txBody>
          <a:bodyPr anchor="t"/>
          <a:lstStyle>
            <a:lvl1pPr algn="r">
              <a:lnSpc>
                <a:spcPct val="130000"/>
              </a:lnSpc>
              <a:defRPr sz="1800" b="1" cap="none" spc="0">
                <a:solidFill>
                  <a:srgbClr val="042D36"/>
                </a:solidFill>
                <a:latin typeface="Space Mono"/>
                <a:ea typeface="Space Mono"/>
                <a:cs typeface="Space Mono"/>
                <a:sym typeface="Space Mono"/>
              </a:defRPr>
            </a:lvl1pPr>
            <a:lvl2pPr algn="r">
              <a:lnSpc>
                <a:spcPct val="130000"/>
              </a:lnSpc>
              <a:defRPr sz="1800" b="1" cap="none" spc="0">
                <a:solidFill>
                  <a:srgbClr val="042D36"/>
                </a:solidFill>
                <a:latin typeface="Space Mono"/>
                <a:ea typeface="Space Mono"/>
                <a:cs typeface="Space Mono"/>
                <a:sym typeface="Space Mono"/>
              </a:defRPr>
            </a:lvl2pPr>
            <a:lvl3pPr algn="r">
              <a:lnSpc>
                <a:spcPct val="130000"/>
              </a:lnSpc>
              <a:defRPr sz="1800" b="1" cap="none" spc="0">
                <a:solidFill>
                  <a:srgbClr val="042D36"/>
                </a:solidFill>
                <a:latin typeface="Space Mono"/>
                <a:ea typeface="Space Mono"/>
                <a:cs typeface="Space Mono"/>
                <a:sym typeface="Space Mono"/>
              </a:defRPr>
            </a:lvl3pPr>
            <a:lvl4pPr algn="r">
              <a:lnSpc>
                <a:spcPct val="130000"/>
              </a:lnSpc>
              <a:defRPr sz="1800" b="1" cap="none" spc="0">
                <a:solidFill>
                  <a:srgbClr val="042D36"/>
                </a:solidFill>
                <a:latin typeface="Space Mono"/>
                <a:ea typeface="Space Mono"/>
                <a:cs typeface="Space Mono"/>
                <a:sym typeface="Space Mono"/>
              </a:defRPr>
            </a:lvl4pPr>
            <a:lvl5pPr algn="r">
              <a:lnSpc>
                <a:spcPct val="130000"/>
              </a:lnSpc>
              <a:defRPr sz="1800" b="1"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pic>
        <p:nvPicPr>
          <p:cNvPr id="760"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761" name="Line"/>
          <p:cNvSpPr/>
          <p:nvPr/>
        </p:nvSpPr>
        <p:spPr>
          <a:xfrm>
            <a:off x="-1" y="6870700"/>
            <a:ext cx="24366460" cy="0"/>
          </a:xfrm>
          <a:prstGeom prst="line">
            <a:avLst/>
          </a:prstGeom>
          <a:ln w="50800">
            <a:solidFill>
              <a:srgbClr val="042D36"/>
            </a:solidFill>
            <a:miter lim="400000"/>
          </a:ln>
        </p:spPr>
        <p:txBody>
          <a:bodyPr lIns="45718" tIns="45718" rIns="45718" bIns="45718"/>
          <a:lstStyle/>
          <a:p>
            <a:endParaRPr/>
          </a:p>
        </p:txBody>
      </p:sp>
      <p:sp>
        <p:nvSpPr>
          <p:cNvPr id="762" name="Circle"/>
          <p:cNvSpPr/>
          <p:nvPr/>
        </p:nvSpPr>
        <p:spPr>
          <a:xfrm>
            <a:off x="1227783"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763" name="Circle"/>
          <p:cNvSpPr/>
          <p:nvPr/>
        </p:nvSpPr>
        <p:spPr>
          <a:xfrm>
            <a:off x="6703520"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764" name="Circle"/>
          <p:cNvSpPr/>
          <p:nvPr/>
        </p:nvSpPr>
        <p:spPr>
          <a:xfrm>
            <a:off x="12183229"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765" name="Circle"/>
          <p:cNvSpPr/>
          <p:nvPr/>
        </p:nvSpPr>
        <p:spPr>
          <a:xfrm>
            <a:off x="17673330"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766" name="Lorem ipsum dolor sit amet, consectetur adipiscing elit, sed do eiusmod."/>
          <p:cNvSpPr txBox="1">
            <a:spLocks noGrp="1"/>
          </p:cNvSpPr>
          <p:nvPr>
            <p:ph type="body" sz="quarter" idx="21"/>
          </p:nvPr>
        </p:nvSpPr>
        <p:spPr>
          <a:xfrm>
            <a:off x="1236328"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67" name="Tempor incididunt ut labore et dolore magna aliqua. Ut enim ad minim veniam."/>
          <p:cNvSpPr txBox="1">
            <a:spLocks noGrp="1"/>
          </p:cNvSpPr>
          <p:nvPr>
            <p:ph type="body" sz="quarter" idx="22"/>
          </p:nvPr>
        </p:nvSpPr>
        <p:spPr>
          <a:xfrm>
            <a:off x="6702527"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68" name="Elit, sed do eiusmod tempor incididunt ut labore et dolore magna. Ut ad minim veniam."/>
          <p:cNvSpPr txBox="1">
            <a:spLocks noGrp="1"/>
          </p:cNvSpPr>
          <p:nvPr>
            <p:ph type="body" sz="quarter" idx="23"/>
          </p:nvPr>
        </p:nvSpPr>
        <p:spPr>
          <a:xfrm>
            <a:off x="12191233"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69" name="Incididunt ut labore et dolore magna aliqua. Ut enim ad minim veniam."/>
          <p:cNvSpPr txBox="1">
            <a:spLocks noGrp="1"/>
          </p:cNvSpPr>
          <p:nvPr>
            <p:ph type="body" sz="quarter" idx="24"/>
          </p:nvPr>
        </p:nvSpPr>
        <p:spPr>
          <a:xfrm>
            <a:off x="17680826"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70" name="Step One"/>
          <p:cNvSpPr txBox="1">
            <a:spLocks noGrp="1"/>
          </p:cNvSpPr>
          <p:nvPr>
            <p:ph type="body" sz="quarter" idx="25"/>
          </p:nvPr>
        </p:nvSpPr>
        <p:spPr>
          <a:xfrm>
            <a:off x="1226521"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71" name="Step Two"/>
          <p:cNvSpPr txBox="1">
            <a:spLocks noGrp="1"/>
          </p:cNvSpPr>
          <p:nvPr>
            <p:ph type="body" sz="quarter" idx="26"/>
          </p:nvPr>
        </p:nvSpPr>
        <p:spPr>
          <a:xfrm>
            <a:off x="6705420"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72" name="Step Three"/>
          <p:cNvSpPr txBox="1">
            <a:spLocks noGrp="1"/>
          </p:cNvSpPr>
          <p:nvPr>
            <p:ph type="body" sz="quarter" idx="27"/>
          </p:nvPr>
        </p:nvSpPr>
        <p:spPr>
          <a:xfrm>
            <a:off x="12181426"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73" name="Step Four"/>
          <p:cNvSpPr txBox="1">
            <a:spLocks noGrp="1"/>
          </p:cNvSpPr>
          <p:nvPr>
            <p:ph type="body" sz="quarter" idx="28"/>
          </p:nvPr>
        </p:nvSpPr>
        <p:spPr>
          <a:xfrm>
            <a:off x="17683719"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74" name="In this framework, phases are sequenced intentionally."/>
          <p:cNvSpPr txBox="1">
            <a:spLocks noGrp="1"/>
          </p:cNvSpPr>
          <p:nvPr>
            <p:ph type="body" sz="quarter" idx="29"/>
          </p:nvPr>
        </p:nvSpPr>
        <p:spPr>
          <a:xfrm>
            <a:off x="1251542" y="2192193"/>
            <a:ext cx="10940458" cy="2197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775"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tx">
  <p:cSld name="Timeline - 5 steps selected">
    <p:bg>
      <p:bgPr>
        <a:solidFill>
          <a:srgbClr val="F6F6F6"/>
        </a:solidFill>
        <a:effectLst/>
      </p:bgPr>
    </p:bg>
    <p:spTree>
      <p:nvGrpSpPr>
        <p:cNvPr id="1" name=""/>
        <p:cNvGrpSpPr/>
        <p:nvPr/>
      </p:nvGrpSpPr>
      <p:grpSpPr>
        <a:xfrm>
          <a:off x="0" y="0"/>
          <a:ext cx="0" cy="0"/>
          <a:chOff x="0" y="0"/>
          <a:chExt cx="0" cy="0"/>
        </a:xfrm>
      </p:grpSpPr>
      <p:sp>
        <p:nvSpPr>
          <p:cNvPr id="782"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783"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784" name="Body Level One…"/>
          <p:cNvSpPr txBox="1">
            <a:spLocks noGrp="1"/>
          </p:cNvSpPr>
          <p:nvPr>
            <p:ph type="body" sz="quarter" idx="1"/>
          </p:nvPr>
        </p:nvSpPr>
        <p:spPr>
          <a:xfrm>
            <a:off x="13213350" y="13190601"/>
            <a:ext cx="11051379" cy="431802"/>
          </a:xfrm>
          <a:prstGeom prst="rect">
            <a:avLst/>
          </a:prstGeom>
        </p:spPr>
        <p:txBody>
          <a:bodyPr anchor="t"/>
          <a:lstStyle>
            <a:lvl1pPr algn="r">
              <a:lnSpc>
                <a:spcPct val="130000"/>
              </a:lnSpc>
              <a:defRPr sz="1800" b="1" cap="none" spc="0">
                <a:solidFill>
                  <a:srgbClr val="042D36"/>
                </a:solidFill>
                <a:latin typeface="Space Mono"/>
                <a:ea typeface="Space Mono"/>
                <a:cs typeface="Space Mono"/>
                <a:sym typeface="Space Mono"/>
              </a:defRPr>
            </a:lvl1pPr>
            <a:lvl2pPr algn="r">
              <a:lnSpc>
                <a:spcPct val="130000"/>
              </a:lnSpc>
              <a:defRPr sz="1800" b="1" cap="none" spc="0">
                <a:solidFill>
                  <a:srgbClr val="042D36"/>
                </a:solidFill>
                <a:latin typeface="Space Mono"/>
                <a:ea typeface="Space Mono"/>
                <a:cs typeface="Space Mono"/>
                <a:sym typeface="Space Mono"/>
              </a:defRPr>
            </a:lvl2pPr>
            <a:lvl3pPr algn="r">
              <a:lnSpc>
                <a:spcPct val="130000"/>
              </a:lnSpc>
              <a:defRPr sz="1800" b="1" cap="none" spc="0">
                <a:solidFill>
                  <a:srgbClr val="042D36"/>
                </a:solidFill>
                <a:latin typeface="Space Mono"/>
                <a:ea typeface="Space Mono"/>
                <a:cs typeface="Space Mono"/>
                <a:sym typeface="Space Mono"/>
              </a:defRPr>
            </a:lvl3pPr>
            <a:lvl4pPr algn="r">
              <a:lnSpc>
                <a:spcPct val="130000"/>
              </a:lnSpc>
              <a:defRPr sz="1800" b="1" cap="none" spc="0">
                <a:solidFill>
                  <a:srgbClr val="042D36"/>
                </a:solidFill>
                <a:latin typeface="Space Mono"/>
                <a:ea typeface="Space Mono"/>
                <a:cs typeface="Space Mono"/>
                <a:sym typeface="Space Mono"/>
              </a:defRPr>
            </a:lvl4pPr>
            <a:lvl5pPr algn="r">
              <a:lnSpc>
                <a:spcPct val="130000"/>
              </a:lnSpc>
              <a:defRPr sz="1800" b="1"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pic>
        <p:nvPicPr>
          <p:cNvPr id="785"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786" name="Line"/>
          <p:cNvSpPr/>
          <p:nvPr/>
        </p:nvSpPr>
        <p:spPr>
          <a:xfrm>
            <a:off x="-1" y="6870700"/>
            <a:ext cx="24366460" cy="0"/>
          </a:xfrm>
          <a:prstGeom prst="line">
            <a:avLst/>
          </a:prstGeom>
          <a:ln w="50800">
            <a:solidFill>
              <a:srgbClr val="042D36"/>
            </a:solidFill>
            <a:miter lim="400000"/>
          </a:ln>
        </p:spPr>
        <p:txBody>
          <a:bodyPr lIns="45718" tIns="45718" rIns="45718" bIns="45718"/>
          <a:lstStyle/>
          <a:p>
            <a:endParaRPr/>
          </a:p>
        </p:txBody>
      </p:sp>
      <p:sp>
        <p:nvSpPr>
          <p:cNvPr id="787" name="Circle"/>
          <p:cNvSpPr/>
          <p:nvPr/>
        </p:nvSpPr>
        <p:spPr>
          <a:xfrm>
            <a:off x="1227783"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788" name="Circle"/>
          <p:cNvSpPr/>
          <p:nvPr/>
        </p:nvSpPr>
        <p:spPr>
          <a:xfrm>
            <a:off x="6703520" y="6553200"/>
            <a:ext cx="635003" cy="635000"/>
          </a:xfrm>
          <a:prstGeom prst="ellipse">
            <a:avLst/>
          </a:prstGeom>
          <a:solidFill>
            <a:srgbClr val="CE2B4F"/>
          </a:solidFill>
          <a:ln w="12700">
            <a:miter lim="400000"/>
          </a:ln>
        </p:spPr>
        <p:txBody>
          <a:bodyPr lIns="0" tIns="0" rIns="0" bIns="0" anchor="ctr"/>
          <a:lstStyle/>
          <a:p>
            <a:pPr algn="ctr">
              <a:lnSpc>
                <a:spcPct val="100000"/>
              </a:lnSpc>
              <a:defRPr sz="3200">
                <a:solidFill>
                  <a:srgbClr val="FFFFFF"/>
                </a:solidFill>
              </a:defRPr>
            </a:pPr>
            <a:endParaRPr/>
          </a:p>
        </p:txBody>
      </p:sp>
      <p:sp>
        <p:nvSpPr>
          <p:cNvPr id="789" name="Circle"/>
          <p:cNvSpPr/>
          <p:nvPr/>
        </p:nvSpPr>
        <p:spPr>
          <a:xfrm>
            <a:off x="12183229"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790" name="Circle"/>
          <p:cNvSpPr/>
          <p:nvPr/>
        </p:nvSpPr>
        <p:spPr>
          <a:xfrm>
            <a:off x="17673330"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791" name="Lorem ipsum dolor sit amet, consectetur adipiscing elit, sed do eiusmod."/>
          <p:cNvSpPr txBox="1">
            <a:spLocks noGrp="1"/>
          </p:cNvSpPr>
          <p:nvPr>
            <p:ph type="body" sz="quarter" idx="21"/>
          </p:nvPr>
        </p:nvSpPr>
        <p:spPr>
          <a:xfrm>
            <a:off x="1236328"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92" name="Tempor incididunt ut labore et dolore magna aliqua. Ut enim ad minim veniam."/>
          <p:cNvSpPr txBox="1">
            <a:spLocks noGrp="1"/>
          </p:cNvSpPr>
          <p:nvPr>
            <p:ph type="body" sz="quarter" idx="22"/>
          </p:nvPr>
        </p:nvSpPr>
        <p:spPr>
          <a:xfrm>
            <a:off x="6702527" y="8062097"/>
            <a:ext cx="4894689" cy="1381762"/>
          </a:xfrm>
          <a:prstGeom prst="rect">
            <a:avLst/>
          </a:prstGeom>
        </p:spPr>
        <p:txBody>
          <a:bodyPr anchor="t"/>
          <a:lstStyle/>
          <a:p>
            <a:pPr>
              <a:lnSpc>
                <a:spcPct val="130000"/>
              </a:lnSpc>
              <a:defRPr cap="none" spc="0">
                <a:solidFill>
                  <a:srgbClr val="CE2B4F"/>
                </a:solidFill>
                <a:latin typeface="Public Sans Regular"/>
                <a:ea typeface="Public Sans Regular"/>
                <a:cs typeface="Public Sans Regular"/>
                <a:sym typeface="Public Sans Regular"/>
              </a:defRPr>
            </a:pPr>
            <a:endParaRPr/>
          </a:p>
        </p:txBody>
      </p:sp>
      <p:sp>
        <p:nvSpPr>
          <p:cNvPr id="793" name="Elit, sed do eiusmod tempor incididunt ut labore et dolore magna. Ut ad minim veniam."/>
          <p:cNvSpPr txBox="1">
            <a:spLocks noGrp="1"/>
          </p:cNvSpPr>
          <p:nvPr>
            <p:ph type="body" sz="quarter" idx="23"/>
          </p:nvPr>
        </p:nvSpPr>
        <p:spPr>
          <a:xfrm>
            <a:off x="12191233"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94" name="Incididunt ut labore et dolore magna aliqua. Ut enim ad minim veniam."/>
          <p:cNvSpPr txBox="1">
            <a:spLocks noGrp="1"/>
          </p:cNvSpPr>
          <p:nvPr>
            <p:ph type="body" sz="quarter" idx="24"/>
          </p:nvPr>
        </p:nvSpPr>
        <p:spPr>
          <a:xfrm>
            <a:off x="17680826" y="8062097"/>
            <a:ext cx="4894689" cy="138176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795" name="Step One"/>
          <p:cNvSpPr txBox="1">
            <a:spLocks noGrp="1"/>
          </p:cNvSpPr>
          <p:nvPr>
            <p:ph type="body" sz="quarter" idx="25"/>
          </p:nvPr>
        </p:nvSpPr>
        <p:spPr>
          <a:xfrm>
            <a:off x="1226521"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96" name="Step Two"/>
          <p:cNvSpPr txBox="1">
            <a:spLocks noGrp="1"/>
          </p:cNvSpPr>
          <p:nvPr>
            <p:ph type="body" sz="quarter" idx="26"/>
          </p:nvPr>
        </p:nvSpPr>
        <p:spPr>
          <a:xfrm>
            <a:off x="6705420" y="7364797"/>
            <a:ext cx="4894689" cy="520702"/>
          </a:xfrm>
          <a:prstGeom prst="rect">
            <a:avLst/>
          </a:prstGeom>
        </p:spPr>
        <p:txBody>
          <a:bodyPr anchor="t"/>
          <a:lstStyle/>
          <a:p>
            <a:pPr>
              <a:lnSpc>
                <a:spcPct val="110000"/>
              </a:lnSpc>
              <a:defRPr sz="2800" cap="none" spc="0">
                <a:solidFill>
                  <a:srgbClr val="CE2B4F"/>
                </a:solidFill>
                <a:latin typeface="Public Sans Regular"/>
                <a:ea typeface="Public Sans Regular"/>
                <a:cs typeface="Public Sans Regular"/>
                <a:sym typeface="Public Sans Regular"/>
              </a:defRPr>
            </a:pPr>
            <a:endParaRPr/>
          </a:p>
        </p:txBody>
      </p:sp>
      <p:sp>
        <p:nvSpPr>
          <p:cNvPr id="797" name="Step Three"/>
          <p:cNvSpPr txBox="1">
            <a:spLocks noGrp="1"/>
          </p:cNvSpPr>
          <p:nvPr>
            <p:ph type="body" sz="quarter" idx="27"/>
          </p:nvPr>
        </p:nvSpPr>
        <p:spPr>
          <a:xfrm>
            <a:off x="12181426"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98" name="Step Four"/>
          <p:cNvSpPr txBox="1">
            <a:spLocks noGrp="1"/>
          </p:cNvSpPr>
          <p:nvPr>
            <p:ph type="body" sz="quarter" idx="28"/>
          </p:nvPr>
        </p:nvSpPr>
        <p:spPr>
          <a:xfrm>
            <a:off x="17683719" y="7364797"/>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799" name="In this framework, phases are sequenced intentionally."/>
          <p:cNvSpPr txBox="1">
            <a:spLocks noGrp="1"/>
          </p:cNvSpPr>
          <p:nvPr>
            <p:ph type="body" sz="quarter" idx="29"/>
          </p:nvPr>
        </p:nvSpPr>
        <p:spPr>
          <a:xfrm>
            <a:off x="1251542" y="2192193"/>
            <a:ext cx="10940458" cy="2197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800"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tx">
  <p:cSld name="Timeline - 5 steps copy">
    <p:bg>
      <p:bgPr>
        <a:solidFill>
          <a:srgbClr val="F6F6F6"/>
        </a:solidFill>
        <a:effectLst/>
      </p:bgPr>
    </p:bg>
    <p:spTree>
      <p:nvGrpSpPr>
        <p:cNvPr id="1" name=""/>
        <p:cNvGrpSpPr/>
        <p:nvPr/>
      </p:nvGrpSpPr>
      <p:grpSpPr>
        <a:xfrm>
          <a:off x="0" y="0"/>
          <a:ext cx="0" cy="0"/>
          <a:chOff x="0" y="0"/>
          <a:chExt cx="0" cy="0"/>
        </a:xfrm>
      </p:grpSpPr>
      <p:sp>
        <p:nvSpPr>
          <p:cNvPr id="807"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808"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809" name="Body Level One…"/>
          <p:cNvSpPr txBox="1">
            <a:spLocks noGrp="1"/>
          </p:cNvSpPr>
          <p:nvPr>
            <p:ph type="body" sz="quarter" idx="1"/>
          </p:nvPr>
        </p:nvSpPr>
        <p:spPr>
          <a:xfrm>
            <a:off x="13213350" y="13190601"/>
            <a:ext cx="11051379" cy="431802"/>
          </a:xfrm>
          <a:prstGeom prst="rect">
            <a:avLst/>
          </a:prstGeom>
        </p:spPr>
        <p:txBody>
          <a:bodyPr anchor="t"/>
          <a:lstStyle>
            <a:lvl1pPr algn="r">
              <a:lnSpc>
                <a:spcPct val="130000"/>
              </a:lnSpc>
              <a:defRPr sz="1800" b="1" cap="none" spc="0">
                <a:solidFill>
                  <a:srgbClr val="042D36"/>
                </a:solidFill>
                <a:latin typeface="Space Mono"/>
                <a:ea typeface="Space Mono"/>
                <a:cs typeface="Space Mono"/>
                <a:sym typeface="Space Mono"/>
              </a:defRPr>
            </a:lvl1pPr>
            <a:lvl2pPr algn="r">
              <a:lnSpc>
                <a:spcPct val="130000"/>
              </a:lnSpc>
              <a:defRPr sz="1800" b="1" cap="none" spc="0">
                <a:solidFill>
                  <a:srgbClr val="042D36"/>
                </a:solidFill>
                <a:latin typeface="Space Mono"/>
                <a:ea typeface="Space Mono"/>
                <a:cs typeface="Space Mono"/>
                <a:sym typeface="Space Mono"/>
              </a:defRPr>
            </a:lvl2pPr>
            <a:lvl3pPr algn="r">
              <a:lnSpc>
                <a:spcPct val="130000"/>
              </a:lnSpc>
              <a:defRPr sz="1800" b="1" cap="none" spc="0">
                <a:solidFill>
                  <a:srgbClr val="042D36"/>
                </a:solidFill>
                <a:latin typeface="Space Mono"/>
                <a:ea typeface="Space Mono"/>
                <a:cs typeface="Space Mono"/>
                <a:sym typeface="Space Mono"/>
              </a:defRPr>
            </a:lvl3pPr>
            <a:lvl4pPr algn="r">
              <a:lnSpc>
                <a:spcPct val="130000"/>
              </a:lnSpc>
              <a:defRPr sz="1800" b="1" cap="none" spc="0">
                <a:solidFill>
                  <a:srgbClr val="042D36"/>
                </a:solidFill>
                <a:latin typeface="Space Mono"/>
                <a:ea typeface="Space Mono"/>
                <a:cs typeface="Space Mono"/>
                <a:sym typeface="Space Mono"/>
              </a:defRPr>
            </a:lvl4pPr>
            <a:lvl5pPr algn="r">
              <a:lnSpc>
                <a:spcPct val="130000"/>
              </a:lnSpc>
              <a:defRPr sz="1800" b="1"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pic>
        <p:nvPicPr>
          <p:cNvPr id="810"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811" name="Line"/>
          <p:cNvSpPr/>
          <p:nvPr/>
        </p:nvSpPr>
        <p:spPr>
          <a:xfrm>
            <a:off x="-1" y="6870700"/>
            <a:ext cx="24366460" cy="0"/>
          </a:xfrm>
          <a:prstGeom prst="line">
            <a:avLst/>
          </a:prstGeom>
          <a:ln w="50800">
            <a:solidFill>
              <a:srgbClr val="042D36"/>
            </a:solidFill>
            <a:miter lim="400000"/>
          </a:ln>
        </p:spPr>
        <p:txBody>
          <a:bodyPr lIns="45718" tIns="45718" rIns="45718" bIns="45718"/>
          <a:lstStyle/>
          <a:p>
            <a:endParaRPr/>
          </a:p>
        </p:txBody>
      </p:sp>
      <p:sp>
        <p:nvSpPr>
          <p:cNvPr id="812" name="Circle"/>
          <p:cNvSpPr/>
          <p:nvPr/>
        </p:nvSpPr>
        <p:spPr>
          <a:xfrm>
            <a:off x="1227783"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813" name="Circle"/>
          <p:cNvSpPr/>
          <p:nvPr/>
        </p:nvSpPr>
        <p:spPr>
          <a:xfrm>
            <a:off x="5742783"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814" name="Circle"/>
          <p:cNvSpPr/>
          <p:nvPr/>
        </p:nvSpPr>
        <p:spPr>
          <a:xfrm>
            <a:off x="10257784"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815" name="Circle"/>
          <p:cNvSpPr/>
          <p:nvPr/>
        </p:nvSpPr>
        <p:spPr>
          <a:xfrm>
            <a:off x="19287785"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816" name="Lorem ipsum dolor sit amet, consectetur adipiscing elit"/>
          <p:cNvSpPr txBox="1">
            <a:spLocks noGrp="1"/>
          </p:cNvSpPr>
          <p:nvPr>
            <p:ph type="body" sz="quarter" idx="21"/>
          </p:nvPr>
        </p:nvSpPr>
        <p:spPr>
          <a:xfrm rot="2700000">
            <a:off x="859817" y="9221026"/>
            <a:ext cx="4894689" cy="91948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817" name="Step One"/>
          <p:cNvSpPr txBox="1">
            <a:spLocks noGrp="1"/>
          </p:cNvSpPr>
          <p:nvPr>
            <p:ph type="body" sz="quarter" idx="22"/>
          </p:nvPr>
        </p:nvSpPr>
        <p:spPr>
          <a:xfrm rot="2700000">
            <a:off x="1382692" y="8842478"/>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818" name="In this framework, phases are sequenced intentionally."/>
          <p:cNvSpPr txBox="1">
            <a:spLocks noGrp="1"/>
          </p:cNvSpPr>
          <p:nvPr>
            <p:ph type="body" sz="quarter" idx="23"/>
          </p:nvPr>
        </p:nvSpPr>
        <p:spPr>
          <a:xfrm>
            <a:off x="1251542" y="2192193"/>
            <a:ext cx="10940458" cy="2197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819" name="Circle"/>
          <p:cNvSpPr/>
          <p:nvPr/>
        </p:nvSpPr>
        <p:spPr>
          <a:xfrm>
            <a:off x="14772785"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820" name="Lorem ipsum dolor sit amet, consectetur adipiscing elit"/>
          <p:cNvSpPr txBox="1"/>
          <p:nvPr/>
        </p:nvSpPr>
        <p:spPr>
          <a:xfrm rot="2700000">
            <a:off x="5361661" y="9221026"/>
            <a:ext cx="4894690" cy="9194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latin typeface="Public Sans Regular"/>
                <a:ea typeface="Public Sans Regular"/>
                <a:cs typeface="Public Sans Regular"/>
                <a:sym typeface="Public Sans Regular"/>
              </a:defRPr>
            </a:lvl1pPr>
          </a:lstStyle>
          <a:p>
            <a:r>
              <a:t>Lorem ipsum dolor sit amet, consectetur adipiscing elit</a:t>
            </a:r>
          </a:p>
        </p:txBody>
      </p:sp>
      <p:sp>
        <p:nvSpPr>
          <p:cNvPr id="821" name="Step Two"/>
          <p:cNvSpPr txBox="1"/>
          <p:nvPr/>
        </p:nvSpPr>
        <p:spPr>
          <a:xfrm rot="2700000">
            <a:off x="5884537" y="8842478"/>
            <a:ext cx="4894689"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10000"/>
              </a:lnSpc>
              <a:defRPr sz="2800">
                <a:latin typeface="Public Sans Regular"/>
                <a:ea typeface="Public Sans Regular"/>
                <a:cs typeface="Public Sans Regular"/>
                <a:sym typeface="Public Sans Regular"/>
              </a:defRPr>
            </a:lvl1pPr>
          </a:lstStyle>
          <a:p>
            <a:r>
              <a:t>Step Two</a:t>
            </a:r>
          </a:p>
        </p:txBody>
      </p:sp>
      <p:sp>
        <p:nvSpPr>
          <p:cNvPr id="822" name="Lorem ipsum dolor sit amet, consectetur adipiscing elit"/>
          <p:cNvSpPr txBox="1"/>
          <p:nvPr/>
        </p:nvSpPr>
        <p:spPr>
          <a:xfrm rot="2700000">
            <a:off x="9863506" y="9221026"/>
            <a:ext cx="4894689" cy="9194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latin typeface="Public Sans Regular"/>
                <a:ea typeface="Public Sans Regular"/>
                <a:cs typeface="Public Sans Regular"/>
                <a:sym typeface="Public Sans Regular"/>
              </a:defRPr>
            </a:lvl1pPr>
          </a:lstStyle>
          <a:p>
            <a:r>
              <a:t>Lorem ipsum dolor sit amet, consectetur adipiscing elit</a:t>
            </a:r>
          </a:p>
        </p:txBody>
      </p:sp>
      <p:sp>
        <p:nvSpPr>
          <p:cNvPr id="823" name="Step Three"/>
          <p:cNvSpPr txBox="1"/>
          <p:nvPr/>
        </p:nvSpPr>
        <p:spPr>
          <a:xfrm rot="2700000">
            <a:off x="10386382" y="8842478"/>
            <a:ext cx="4894689"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10000"/>
              </a:lnSpc>
              <a:defRPr sz="2800">
                <a:latin typeface="Public Sans Regular"/>
                <a:ea typeface="Public Sans Regular"/>
                <a:cs typeface="Public Sans Regular"/>
                <a:sym typeface="Public Sans Regular"/>
              </a:defRPr>
            </a:lvl1pPr>
          </a:lstStyle>
          <a:p>
            <a:r>
              <a:t>Step Three</a:t>
            </a:r>
          </a:p>
        </p:txBody>
      </p:sp>
      <p:sp>
        <p:nvSpPr>
          <p:cNvPr id="824" name="Lorem ipsum dolor sit amet, consectetur adipiscing elit"/>
          <p:cNvSpPr txBox="1"/>
          <p:nvPr/>
        </p:nvSpPr>
        <p:spPr>
          <a:xfrm rot="2700000">
            <a:off x="14365351" y="9221026"/>
            <a:ext cx="4894689" cy="9194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latin typeface="Public Sans Regular"/>
                <a:ea typeface="Public Sans Regular"/>
                <a:cs typeface="Public Sans Regular"/>
                <a:sym typeface="Public Sans Regular"/>
              </a:defRPr>
            </a:lvl1pPr>
          </a:lstStyle>
          <a:p>
            <a:r>
              <a:t>Lorem ipsum dolor sit amet, consectetur adipiscing elit</a:t>
            </a:r>
          </a:p>
        </p:txBody>
      </p:sp>
      <p:sp>
        <p:nvSpPr>
          <p:cNvPr id="825" name="Step Four"/>
          <p:cNvSpPr txBox="1"/>
          <p:nvPr/>
        </p:nvSpPr>
        <p:spPr>
          <a:xfrm rot="2700000">
            <a:off x="14888226" y="8842478"/>
            <a:ext cx="4894690"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10000"/>
              </a:lnSpc>
              <a:defRPr sz="2800">
                <a:latin typeface="Public Sans Regular"/>
                <a:ea typeface="Public Sans Regular"/>
                <a:cs typeface="Public Sans Regular"/>
                <a:sym typeface="Public Sans Regular"/>
              </a:defRPr>
            </a:lvl1pPr>
          </a:lstStyle>
          <a:p>
            <a:r>
              <a:t>Step Four</a:t>
            </a:r>
          </a:p>
        </p:txBody>
      </p:sp>
      <p:sp>
        <p:nvSpPr>
          <p:cNvPr id="826" name="Lorem ipsum dolor sit amet, consectetur adipiscing elit"/>
          <p:cNvSpPr txBox="1"/>
          <p:nvPr/>
        </p:nvSpPr>
        <p:spPr>
          <a:xfrm rot="2700000">
            <a:off x="18867195" y="9221026"/>
            <a:ext cx="4894690" cy="9194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latin typeface="Public Sans Regular"/>
                <a:ea typeface="Public Sans Regular"/>
                <a:cs typeface="Public Sans Regular"/>
                <a:sym typeface="Public Sans Regular"/>
              </a:defRPr>
            </a:lvl1pPr>
          </a:lstStyle>
          <a:p>
            <a:r>
              <a:t>Lorem ipsum dolor sit amet, consectetur adipiscing elit</a:t>
            </a:r>
          </a:p>
        </p:txBody>
      </p:sp>
      <p:sp>
        <p:nvSpPr>
          <p:cNvPr id="827" name="Step Five"/>
          <p:cNvSpPr txBox="1"/>
          <p:nvPr/>
        </p:nvSpPr>
        <p:spPr>
          <a:xfrm rot="2700000">
            <a:off x="19390071" y="8842478"/>
            <a:ext cx="4894689"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10000"/>
              </a:lnSpc>
              <a:defRPr sz="2800">
                <a:latin typeface="Public Sans Regular"/>
                <a:ea typeface="Public Sans Regular"/>
                <a:cs typeface="Public Sans Regular"/>
                <a:sym typeface="Public Sans Regular"/>
              </a:defRPr>
            </a:lvl1pPr>
          </a:lstStyle>
          <a:p>
            <a:r>
              <a:t>Step Five</a:t>
            </a:r>
          </a:p>
        </p:txBody>
      </p:sp>
      <p:sp>
        <p:nvSpPr>
          <p:cNvPr id="828"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x">
  <p:cSld name="Timeline - 6 steps">
    <p:bg>
      <p:bgPr>
        <a:solidFill>
          <a:srgbClr val="F6F6F6"/>
        </a:solidFill>
        <a:effectLst/>
      </p:bgPr>
    </p:bg>
    <p:spTree>
      <p:nvGrpSpPr>
        <p:cNvPr id="1" name=""/>
        <p:cNvGrpSpPr/>
        <p:nvPr/>
      </p:nvGrpSpPr>
      <p:grpSpPr>
        <a:xfrm>
          <a:off x="0" y="0"/>
          <a:ext cx="0" cy="0"/>
          <a:chOff x="0" y="0"/>
          <a:chExt cx="0" cy="0"/>
        </a:xfrm>
      </p:grpSpPr>
      <p:sp>
        <p:nvSpPr>
          <p:cNvPr id="835"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836"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837" name="Body Level One…"/>
          <p:cNvSpPr txBox="1">
            <a:spLocks noGrp="1"/>
          </p:cNvSpPr>
          <p:nvPr>
            <p:ph type="body" sz="quarter" idx="1"/>
          </p:nvPr>
        </p:nvSpPr>
        <p:spPr>
          <a:xfrm>
            <a:off x="13213350" y="13190601"/>
            <a:ext cx="11051379" cy="431802"/>
          </a:xfrm>
          <a:prstGeom prst="rect">
            <a:avLst/>
          </a:prstGeom>
        </p:spPr>
        <p:txBody>
          <a:bodyPr anchor="t"/>
          <a:lstStyle>
            <a:lvl1pPr algn="r">
              <a:lnSpc>
                <a:spcPct val="130000"/>
              </a:lnSpc>
              <a:defRPr sz="1800" b="1" cap="none" spc="0">
                <a:solidFill>
                  <a:srgbClr val="042D36"/>
                </a:solidFill>
                <a:latin typeface="Space Mono"/>
                <a:ea typeface="Space Mono"/>
                <a:cs typeface="Space Mono"/>
                <a:sym typeface="Space Mono"/>
              </a:defRPr>
            </a:lvl1pPr>
            <a:lvl2pPr algn="r">
              <a:lnSpc>
                <a:spcPct val="130000"/>
              </a:lnSpc>
              <a:defRPr sz="1800" b="1" cap="none" spc="0">
                <a:solidFill>
                  <a:srgbClr val="042D36"/>
                </a:solidFill>
                <a:latin typeface="Space Mono"/>
                <a:ea typeface="Space Mono"/>
                <a:cs typeface="Space Mono"/>
                <a:sym typeface="Space Mono"/>
              </a:defRPr>
            </a:lvl2pPr>
            <a:lvl3pPr algn="r">
              <a:lnSpc>
                <a:spcPct val="130000"/>
              </a:lnSpc>
              <a:defRPr sz="1800" b="1" cap="none" spc="0">
                <a:solidFill>
                  <a:srgbClr val="042D36"/>
                </a:solidFill>
                <a:latin typeface="Space Mono"/>
                <a:ea typeface="Space Mono"/>
                <a:cs typeface="Space Mono"/>
                <a:sym typeface="Space Mono"/>
              </a:defRPr>
            </a:lvl3pPr>
            <a:lvl4pPr algn="r">
              <a:lnSpc>
                <a:spcPct val="130000"/>
              </a:lnSpc>
              <a:defRPr sz="1800" b="1" cap="none" spc="0">
                <a:solidFill>
                  <a:srgbClr val="042D36"/>
                </a:solidFill>
                <a:latin typeface="Space Mono"/>
                <a:ea typeface="Space Mono"/>
                <a:cs typeface="Space Mono"/>
                <a:sym typeface="Space Mono"/>
              </a:defRPr>
            </a:lvl4pPr>
            <a:lvl5pPr algn="r">
              <a:lnSpc>
                <a:spcPct val="130000"/>
              </a:lnSpc>
              <a:defRPr sz="1800" b="1"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pic>
        <p:nvPicPr>
          <p:cNvPr id="838"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839" name="Line"/>
          <p:cNvSpPr/>
          <p:nvPr/>
        </p:nvSpPr>
        <p:spPr>
          <a:xfrm>
            <a:off x="-1" y="6870700"/>
            <a:ext cx="24366460" cy="0"/>
          </a:xfrm>
          <a:prstGeom prst="line">
            <a:avLst/>
          </a:prstGeom>
          <a:ln w="50800">
            <a:solidFill>
              <a:srgbClr val="042D36"/>
            </a:solidFill>
            <a:miter lim="400000"/>
          </a:ln>
        </p:spPr>
        <p:txBody>
          <a:bodyPr lIns="45718" tIns="45718" rIns="45718" bIns="45718"/>
          <a:lstStyle/>
          <a:p>
            <a:endParaRPr/>
          </a:p>
        </p:txBody>
      </p:sp>
      <p:sp>
        <p:nvSpPr>
          <p:cNvPr id="840" name="Circle"/>
          <p:cNvSpPr/>
          <p:nvPr/>
        </p:nvSpPr>
        <p:spPr>
          <a:xfrm>
            <a:off x="1227783"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841" name="Circle"/>
          <p:cNvSpPr/>
          <p:nvPr/>
        </p:nvSpPr>
        <p:spPr>
          <a:xfrm>
            <a:off x="5339171" y="6553200"/>
            <a:ext cx="635002"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842" name="Circle"/>
          <p:cNvSpPr/>
          <p:nvPr/>
        </p:nvSpPr>
        <p:spPr>
          <a:xfrm>
            <a:off x="9450557"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843" name="Circle"/>
          <p:cNvSpPr/>
          <p:nvPr/>
        </p:nvSpPr>
        <p:spPr>
          <a:xfrm>
            <a:off x="17673330"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844" name="Lorem ipsum dolor sit amet, consectetur adipiscing elit"/>
          <p:cNvSpPr txBox="1">
            <a:spLocks noGrp="1"/>
          </p:cNvSpPr>
          <p:nvPr>
            <p:ph type="body" sz="quarter" idx="21"/>
          </p:nvPr>
        </p:nvSpPr>
        <p:spPr>
          <a:xfrm rot="2700000">
            <a:off x="859817" y="9221026"/>
            <a:ext cx="4894689" cy="91948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845" name="Step One"/>
          <p:cNvSpPr txBox="1">
            <a:spLocks noGrp="1"/>
          </p:cNvSpPr>
          <p:nvPr>
            <p:ph type="body" sz="quarter" idx="22"/>
          </p:nvPr>
        </p:nvSpPr>
        <p:spPr>
          <a:xfrm rot="2700000">
            <a:off x="1382692" y="8842478"/>
            <a:ext cx="4894689" cy="520702"/>
          </a:xfrm>
          <a:prstGeom prst="rect">
            <a:avLst/>
          </a:prstGeom>
        </p:spPr>
        <p:txBody>
          <a:bodyPr anchor="t"/>
          <a:lstStyle/>
          <a:p>
            <a:pPr>
              <a:lnSpc>
                <a:spcPct val="110000"/>
              </a:lnSpc>
              <a:defRPr sz="2800" cap="none" spc="0">
                <a:solidFill>
                  <a:srgbClr val="042D36"/>
                </a:solidFill>
                <a:latin typeface="Public Sans Regular"/>
                <a:ea typeface="Public Sans Regular"/>
                <a:cs typeface="Public Sans Regular"/>
                <a:sym typeface="Public Sans Regular"/>
              </a:defRPr>
            </a:pPr>
            <a:endParaRPr/>
          </a:p>
        </p:txBody>
      </p:sp>
      <p:sp>
        <p:nvSpPr>
          <p:cNvPr id="846" name="In this framework, phases are sequenced intentionally."/>
          <p:cNvSpPr txBox="1">
            <a:spLocks noGrp="1"/>
          </p:cNvSpPr>
          <p:nvPr>
            <p:ph type="body" sz="quarter" idx="23"/>
          </p:nvPr>
        </p:nvSpPr>
        <p:spPr>
          <a:xfrm>
            <a:off x="1251542" y="2192193"/>
            <a:ext cx="10940458" cy="2197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847" name="Circle"/>
          <p:cNvSpPr/>
          <p:nvPr/>
        </p:nvSpPr>
        <p:spPr>
          <a:xfrm>
            <a:off x="13561944"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848" name="Lorem ipsum dolor sit amet, consectetur adipiscing elit"/>
          <p:cNvSpPr txBox="1"/>
          <p:nvPr/>
        </p:nvSpPr>
        <p:spPr>
          <a:xfrm rot="2700000">
            <a:off x="4927132" y="9221026"/>
            <a:ext cx="4894689" cy="9194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latin typeface="Public Sans Regular"/>
                <a:ea typeface="Public Sans Regular"/>
                <a:cs typeface="Public Sans Regular"/>
                <a:sym typeface="Public Sans Regular"/>
              </a:defRPr>
            </a:lvl1pPr>
          </a:lstStyle>
          <a:p>
            <a:r>
              <a:t>Lorem ipsum dolor sit amet, consectetur adipiscing elit</a:t>
            </a:r>
          </a:p>
        </p:txBody>
      </p:sp>
      <p:sp>
        <p:nvSpPr>
          <p:cNvPr id="849" name="Step Two"/>
          <p:cNvSpPr txBox="1"/>
          <p:nvPr/>
        </p:nvSpPr>
        <p:spPr>
          <a:xfrm rot="2700000">
            <a:off x="5450007" y="8842478"/>
            <a:ext cx="4894689"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10000"/>
              </a:lnSpc>
              <a:defRPr sz="2800">
                <a:latin typeface="Public Sans Regular"/>
                <a:ea typeface="Public Sans Regular"/>
                <a:cs typeface="Public Sans Regular"/>
                <a:sym typeface="Public Sans Regular"/>
              </a:defRPr>
            </a:lvl1pPr>
          </a:lstStyle>
          <a:p>
            <a:r>
              <a:t>Step Two</a:t>
            </a:r>
          </a:p>
        </p:txBody>
      </p:sp>
      <p:sp>
        <p:nvSpPr>
          <p:cNvPr id="850" name="Lorem ipsum dolor sit amet, consectetur adipiscing elit"/>
          <p:cNvSpPr txBox="1"/>
          <p:nvPr/>
        </p:nvSpPr>
        <p:spPr>
          <a:xfrm rot="2700000">
            <a:off x="8994447" y="9221026"/>
            <a:ext cx="4894689" cy="9194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latin typeface="Public Sans Regular"/>
                <a:ea typeface="Public Sans Regular"/>
                <a:cs typeface="Public Sans Regular"/>
                <a:sym typeface="Public Sans Regular"/>
              </a:defRPr>
            </a:lvl1pPr>
          </a:lstStyle>
          <a:p>
            <a:r>
              <a:t>Lorem ipsum dolor sit amet, consectetur adipiscing elit</a:t>
            </a:r>
          </a:p>
        </p:txBody>
      </p:sp>
      <p:sp>
        <p:nvSpPr>
          <p:cNvPr id="851" name="Step Three"/>
          <p:cNvSpPr txBox="1"/>
          <p:nvPr/>
        </p:nvSpPr>
        <p:spPr>
          <a:xfrm rot="2700000">
            <a:off x="9517322" y="8842478"/>
            <a:ext cx="4894690"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10000"/>
              </a:lnSpc>
              <a:defRPr sz="2800">
                <a:latin typeface="Public Sans Regular"/>
                <a:ea typeface="Public Sans Regular"/>
                <a:cs typeface="Public Sans Regular"/>
                <a:sym typeface="Public Sans Regular"/>
              </a:defRPr>
            </a:lvl1pPr>
          </a:lstStyle>
          <a:p>
            <a:r>
              <a:t>Step Three</a:t>
            </a:r>
          </a:p>
        </p:txBody>
      </p:sp>
      <p:sp>
        <p:nvSpPr>
          <p:cNvPr id="852" name="Lorem ipsum dolor sit amet, consectetur adipiscing elit"/>
          <p:cNvSpPr txBox="1"/>
          <p:nvPr/>
        </p:nvSpPr>
        <p:spPr>
          <a:xfrm rot="2700000">
            <a:off x="13061762" y="9221026"/>
            <a:ext cx="4894690" cy="9194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latin typeface="Public Sans Regular"/>
                <a:ea typeface="Public Sans Regular"/>
                <a:cs typeface="Public Sans Regular"/>
                <a:sym typeface="Public Sans Regular"/>
              </a:defRPr>
            </a:lvl1pPr>
          </a:lstStyle>
          <a:p>
            <a:r>
              <a:t>Lorem ipsum dolor sit amet, consectetur adipiscing elit</a:t>
            </a:r>
          </a:p>
        </p:txBody>
      </p:sp>
      <p:sp>
        <p:nvSpPr>
          <p:cNvPr id="853" name="Step Four"/>
          <p:cNvSpPr txBox="1"/>
          <p:nvPr/>
        </p:nvSpPr>
        <p:spPr>
          <a:xfrm rot="2700000">
            <a:off x="13584637" y="8842478"/>
            <a:ext cx="4894690"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10000"/>
              </a:lnSpc>
              <a:defRPr sz="2800">
                <a:latin typeface="Public Sans Regular"/>
                <a:ea typeface="Public Sans Regular"/>
                <a:cs typeface="Public Sans Regular"/>
                <a:sym typeface="Public Sans Regular"/>
              </a:defRPr>
            </a:lvl1pPr>
          </a:lstStyle>
          <a:p>
            <a:r>
              <a:t>Step Four</a:t>
            </a:r>
          </a:p>
        </p:txBody>
      </p:sp>
      <p:sp>
        <p:nvSpPr>
          <p:cNvPr id="854" name="Lorem ipsum dolor sit amet, consectetur adipiscing elit"/>
          <p:cNvSpPr txBox="1"/>
          <p:nvPr/>
        </p:nvSpPr>
        <p:spPr>
          <a:xfrm rot="2700000">
            <a:off x="17129077" y="9221026"/>
            <a:ext cx="4894689" cy="9194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latin typeface="Public Sans Regular"/>
                <a:ea typeface="Public Sans Regular"/>
                <a:cs typeface="Public Sans Regular"/>
                <a:sym typeface="Public Sans Regular"/>
              </a:defRPr>
            </a:lvl1pPr>
          </a:lstStyle>
          <a:p>
            <a:r>
              <a:t>Lorem ipsum dolor sit amet, consectetur adipiscing elit</a:t>
            </a:r>
          </a:p>
        </p:txBody>
      </p:sp>
      <p:sp>
        <p:nvSpPr>
          <p:cNvPr id="855" name="Step Five"/>
          <p:cNvSpPr txBox="1"/>
          <p:nvPr/>
        </p:nvSpPr>
        <p:spPr>
          <a:xfrm rot="2700000">
            <a:off x="17651952" y="8842478"/>
            <a:ext cx="4894689"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10000"/>
              </a:lnSpc>
              <a:defRPr sz="2800">
                <a:latin typeface="Public Sans Regular"/>
                <a:ea typeface="Public Sans Regular"/>
                <a:cs typeface="Public Sans Regular"/>
                <a:sym typeface="Public Sans Regular"/>
              </a:defRPr>
            </a:lvl1pPr>
          </a:lstStyle>
          <a:p>
            <a:r>
              <a:t>Step Five</a:t>
            </a:r>
          </a:p>
        </p:txBody>
      </p:sp>
      <p:sp>
        <p:nvSpPr>
          <p:cNvPr id="856" name="Circle"/>
          <p:cNvSpPr/>
          <p:nvPr/>
        </p:nvSpPr>
        <p:spPr>
          <a:xfrm>
            <a:off x="21784715" y="6553200"/>
            <a:ext cx="635003" cy="635000"/>
          </a:xfrm>
          <a:prstGeom prst="ellipse">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857" name="Lorem ipsum"/>
          <p:cNvSpPr txBox="1"/>
          <p:nvPr/>
        </p:nvSpPr>
        <p:spPr>
          <a:xfrm rot="2700000">
            <a:off x="21685766" y="8607887"/>
            <a:ext cx="2968986" cy="45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latin typeface="Public Sans Regular"/>
                <a:ea typeface="Public Sans Regular"/>
                <a:cs typeface="Public Sans Regular"/>
                <a:sym typeface="Public Sans Regular"/>
              </a:defRPr>
            </a:lvl1pPr>
          </a:lstStyle>
          <a:p>
            <a:r>
              <a:t>Lorem ipsum</a:t>
            </a:r>
          </a:p>
        </p:txBody>
      </p:sp>
      <p:sp>
        <p:nvSpPr>
          <p:cNvPr id="858" name="Step Six"/>
          <p:cNvSpPr txBox="1"/>
          <p:nvPr/>
        </p:nvSpPr>
        <p:spPr>
          <a:xfrm rot="2700000">
            <a:off x="22119588" y="7982053"/>
            <a:ext cx="2461040"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10000"/>
              </a:lnSpc>
              <a:defRPr sz="2800">
                <a:latin typeface="Public Sans Regular"/>
                <a:ea typeface="Public Sans Regular"/>
                <a:cs typeface="Public Sans Regular"/>
                <a:sym typeface="Public Sans Regular"/>
              </a:defRPr>
            </a:lvl1pPr>
          </a:lstStyle>
          <a:p>
            <a:r>
              <a:t>Step Six</a:t>
            </a:r>
          </a:p>
        </p:txBody>
      </p:sp>
      <p:sp>
        <p:nvSpPr>
          <p:cNvPr id="859"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tx">
  <p:cSld name="Chart / Graph 2.0">
    <p:bg>
      <p:bgPr>
        <a:solidFill>
          <a:srgbClr val="F6F6F6"/>
        </a:solidFill>
        <a:effectLst/>
      </p:bgPr>
    </p:bg>
    <p:spTree>
      <p:nvGrpSpPr>
        <p:cNvPr id="1" name=""/>
        <p:cNvGrpSpPr/>
        <p:nvPr/>
      </p:nvGrpSpPr>
      <p:grpSpPr>
        <a:xfrm>
          <a:off x="0" y="0"/>
          <a:ext cx="0" cy="0"/>
          <a:chOff x="0" y="0"/>
          <a:chExt cx="0" cy="0"/>
        </a:xfrm>
      </p:grpSpPr>
      <p:sp>
        <p:nvSpPr>
          <p:cNvPr id="866"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867" name="Body Level One…"/>
          <p:cNvSpPr txBox="1">
            <a:spLocks noGrp="1"/>
          </p:cNvSpPr>
          <p:nvPr>
            <p:ph type="body" sz="quarter" idx="1"/>
          </p:nvPr>
        </p:nvSpPr>
        <p:spPr>
          <a:xfrm>
            <a:off x="1251542" y="2192193"/>
            <a:ext cx="8860047" cy="2197102"/>
          </a:xfrm>
          <a:prstGeom prst="rect">
            <a:avLst/>
          </a:prstGeom>
        </p:spPr>
        <p:txBody>
          <a:bodyPr anchor="t"/>
          <a:lstStyle>
            <a:lvl1pPr>
              <a:lnSpc>
                <a:spcPct val="120000"/>
              </a:lnSpc>
              <a:defRPr sz="6400" cap="none" spc="0">
                <a:solidFill>
                  <a:srgbClr val="042D36"/>
                </a:solidFill>
                <a:latin typeface="Public Sans Regular"/>
                <a:ea typeface="Public Sans Regular"/>
                <a:cs typeface="Public Sans Regular"/>
                <a:sym typeface="Public Sans Regular"/>
              </a:defRPr>
            </a:lvl1pPr>
            <a:lvl2pPr>
              <a:lnSpc>
                <a:spcPct val="120000"/>
              </a:lnSpc>
              <a:defRPr sz="6400" cap="none" spc="0">
                <a:solidFill>
                  <a:srgbClr val="042D36"/>
                </a:solidFill>
                <a:latin typeface="Public Sans Regular"/>
                <a:ea typeface="Public Sans Regular"/>
                <a:cs typeface="Public Sans Regular"/>
                <a:sym typeface="Public Sans Regular"/>
              </a:defRPr>
            </a:lvl2pPr>
            <a:lvl3pPr>
              <a:lnSpc>
                <a:spcPct val="120000"/>
              </a:lnSpc>
              <a:defRPr sz="6400" cap="none" spc="0">
                <a:solidFill>
                  <a:srgbClr val="042D36"/>
                </a:solidFill>
                <a:latin typeface="Public Sans Regular"/>
                <a:ea typeface="Public Sans Regular"/>
                <a:cs typeface="Public Sans Regular"/>
                <a:sym typeface="Public Sans Regular"/>
              </a:defRPr>
            </a:lvl3pPr>
            <a:lvl4pPr>
              <a:lnSpc>
                <a:spcPct val="120000"/>
              </a:lnSpc>
              <a:defRPr sz="6400" cap="none" spc="0">
                <a:solidFill>
                  <a:srgbClr val="042D36"/>
                </a:solidFill>
                <a:latin typeface="Public Sans Regular"/>
                <a:ea typeface="Public Sans Regular"/>
                <a:cs typeface="Public Sans Regular"/>
                <a:sym typeface="Public Sans Regular"/>
              </a:defRPr>
            </a:lvl4pPr>
            <a:lvl5pPr>
              <a:lnSpc>
                <a:spcPct val="120000"/>
              </a:lnSpc>
              <a:defRPr sz="6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868" name="Lorem ipsum dolor sit amet, consectetur adipiscing elit, sed do eiusmod tempor incididunt ut labore et dolore magna aliqua. Ut enim ad minim veniam, quis nostrud exercitation ullamco laboris nisi ut aliquip ex ea commodo consequat. Duis aute irure dolor "/>
          <p:cNvSpPr txBox="1">
            <a:spLocks noGrp="1"/>
          </p:cNvSpPr>
          <p:nvPr>
            <p:ph type="body" sz="quarter" idx="21"/>
          </p:nvPr>
        </p:nvSpPr>
        <p:spPr>
          <a:xfrm>
            <a:off x="1247031" y="8050758"/>
            <a:ext cx="9852443" cy="3035303"/>
          </a:xfrm>
          <a:prstGeom prst="rect">
            <a:avLst/>
          </a:prstGeom>
        </p:spPr>
        <p:txBody>
          <a:bodyPr anchor="t"/>
          <a:lstStyle/>
          <a:p>
            <a:pPr>
              <a:lnSpc>
                <a:spcPct val="120000"/>
              </a:lnSpc>
              <a:defRPr sz="2800" cap="none" spc="0">
                <a:solidFill>
                  <a:srgbClr val="042D36"/>
                </a:solidFill>
                <a:latin typeface="Public Sans Regular"/>
                <a:ea typeface="Public Sans Regular"/>
                <a:cs typeface="Public Sans Regular"/>
                <a:sym typeface="Public Sans Regular"/>
              </a:defRPr>
            </a:pPr>
            <a:endParaRPr/>
          </a:p>
        </p:txBody>
      </p:sp>
      <p:sp>
        <p:nvSpPr>
          <p:cNvPr id="869" name="Lorem Ipsum Dolor Sit"/>
          <p:cNvSpPr txBox="1">
            <a:spLocks noGrp="1"/>
          </p:cNvSpPr>
          <p:nvPr>
            <p:ph type="body" sz="quarter" idx="22"/>
          </p:nvPr>
        </p:nvSpPr>
        <p:spPr>
          <a:xfrm>
            <a:off x="1239220" y="7237797"/>
            <a:ext cx="6182300" cy="571502"/>
          </a:xfrm>
          <a:prstGeom prst="rect">
            <a:avLst/>
          </a:prstGeom>
        </p:spPr>
        <p:txBody>
          <a:bodyPr anchor="t"/>
          <a:lstStyle/>
          <a:p>
            <a:pP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870"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871"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sp>
        <p:nvSpPr>
          <p:cNvPr id="872" name="Chart / Graph Title"/>
          <p:cNvSpPr txBox="1"/>
          <p:nvPr/>
        </p:nvSpPr>
        <p:spPr>
          <a:xfrm>
            <a:off x="15044965" y="2370694"/>
            <a:ext cx="5279301" cy="571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a:lnSpc>
                <a:spcPct val="110000"/>
              </a:lnSpc>
              <a:defRPr sz="3200">
                <a:latin typeface="Public Sans Regular"/>
                <a:ea typeface="Public Sans Regular"/>
                <a:cs typeface="Public Sans Regular"/>
                <a:sym typeface="Public Sans Regular"/>
              </a:defRPr>
            </a:lvl1pPr>
          </a:lstStyle>
          <a:p>
            <a:r>
              <a:t>Chart / Graph Title</a:t>
            </a:r>
          </a:p>
        </p:txBody>
      </p:sp>
      <p:sp>
        <p:nvSpPr>
          <p:cNvPr id="873" name="Rectangle"/>
          <p:cNvSpPr/>
          <p:nvPr/>
        </p:nvSpPr>
        <p:spPr>
          <a:xfrm>
            <a:off x="14732781" y="4024924"/>
            <a:ext cx="1588632" cy="7183265"/>
          </a:xfrm>
          <a:prstGeom prst="rect">
            <a:avLst/>
          </a:prstGeom>
          <a:solidFill>
            <a:srgbClr val="0BB7C2"/>
          </a:solidFill>
          <a:ln w="12700">
            <a:miter lim="400000"/>
          </a:ln>
        </p:spPr>
        <p:txBody>
          <a:bodyPr lIns="0" tIns="0" rIns="0" bIns="0" anchor="ctr"/>
          <a:lstStyle/>
          <a:p>
            <a:pPr algn="ctr">
              <a:lnSpc>
                <a:spcPct val="100000"/>
              </a:lnSpc>
              <a:defRPr sz="3200">
                <a:solidFill>
                  <a:srgbClr val="FFFFFF"/>
                </a:solidFill>
              </a:defRPr>
            </a:pPr>
            <a:endParaRPr/>
          </a:p>
        </p:txBody>
      </p:sp>
      <p:sp>
        <p:nvSpPr>
          <p:cNvPr id="874" name="Rectangle"/>
          <p:cNvSpPr/>
          <p:nvPr/>
        </p:nvSpPr>
        <p:spPr>
          <a:xfrm>
            <a:off x="16890299" y="6135689"/>
            <a:ext cx="1588632" cy="5072501"/>
          </a:xfrm>
          <a:prstGeom prst="rect">
            <a:avLst/>
          </a:prstGeom>
          <a:solidFill>
            <a:srgbClr val="0BB7C2"/>
          </a:solidFill>
          <a:ln w="12700">
            <a:miter lim="400000"/>
          </a:ln>
        </p:spPr>
        <p:txBody>
          <a:bodyPr lIns="0" tIns="0" rIns="0" bIns="0" anchor="ctr"/>
          <a:lstStyle/>
          <a:p>
            <a:pPr algn="ctr">
              <a:lnSpc>
                <a:spcPct val="100000"/>
              </a:lnSpc>
              <a:defRPr sz="3200">
                <a:solidFill>
                  <a:srgbClr val="FFFFFF"/>
                </a:solidFill>
              </a:defRPr>
            </a:pPr>
            <a:endParaRPr/>
          </a:p>
        </p:txBody>
      </p:sp>
      <p:sp>
        <p:nvSpPr>
          <p:cNvPr id="875" name="Rectangle"/>
          <p:cNvSpPr/>
          <p:nvPr/>
        </p:nvSpPr>
        <p:spPr>
          <a:xfrm>
            <a:off x="19047817" y="8989990"/>
            <a:ext cx="1588632" cy="2218201"/>
          </a:xfrm>
          <a:prstGeom prst="rect">
            <a:avLst/>
          </a:prstGeom>
          <a:solidFill>
            <a:srgbClr val="0BB7C2"/>
          </a:solidFill>
          <a:ln w="12700">
            <a:miter lim="400000"/>
          </a:ln>
        </p:spPr>
        <p:txBody>
          <a:bodyPr lIns="0" tIns="0" rIns="0" bIns="0" anchor="ctr"/>
          <a:lstStyle/>
          <a:p>
            <a:pPr algn="ctr">
              <a:lnSpc>
                <a:spcPct val="100000"/>
              </a:lnSpc>
              <a:defRPr sz="3200">
                <a:solidFill>
                  <a:srgbClr val="FFFFFF"/>
                </a:solidFill>
              </a:defRPr>
            </a:pPr>
            <a:endParaRPr/>
          </a:p>
        </p:txBody>
      </p:sp>
      <p:sp>
        <p:nvSpPr>
          <p:cNvPr id="876" name="Rectangle"/>
          <p:cNvSpPr/>
          <p:nvPr/>
        </p:nvSpPr>
        <p:spPr>
          <a:xfrm>
            <a:off x="21205335" y="5277525"/>
            <a:ext cx="1588632" cy="5930665"/>
          </a:xfrm>
          <a:prstGeom prst="rect">
            <a:avLst/>
          </a:prstGeom>
          <a:solidFill>
            <a:srgbClr val="0BB7C2"/>
          </a:solidFill>
          <a:ln w="12700">
            <a:miter lim="400000"/>
          </a:ln>
        </p:spPr>
        <p:txBody>
          <a:bodyPr lIns="0" tIns="0" rIns="0" bIns="0" anchor="ctr"/>
          <a:lstStyle/>
          <a:p>
            <a:pPr algn="ctr">
              <a:lnSpc>
                <a:spcPct val="100000"/>
              </a:lnSpc>
              <a:defRPr sz="3200">
                <a:solidFill>
                  <a:srgbClr val="FFFFFF"/>
                </a:solidFill>
              </a:defRPr>
            </a:pPr>
            <a:endParaRPr/>
          </a:p>
        </p:txBody>
      </p:sp>
      <p:sp>
        <p:nvSpPr>
          <p:cNvPr id="877" name="Rectangle"/>
          <p:cNvSpPr/>
          <p:nvPr/>
        </p:nvSpPr>
        <p:spPr>
          <a:xfrm>
            <a:off x="12603184" y="7303279"/>
            <a:ext cx="1588633" cy="3904911"/>
          </a:xfrm>
          <a:prstGeom prst="rect">
            <a:avLst/>
          </a:prstGeom>
          <a:solidFill>
            <a:srgbClr val="0BB7C2"/>
          </a:solidFill>
          <a:ln w="12700">
            <a:miter lim="400000"/>
          </a:ln>
        </p:spPr>
        <p:txBody>
          <a:bodyPr lIns="0" tIns="0" rIns="0" bIns="0" anchor="ctr"/>
          <a:lstStyle/>
          <a:p>
            <a:pPr algn="ctr">
              <a:lnSpc>
                <a:spcPct val="100000"/>
              </a:lnSpc>
              <a:defRPr sz="3200">
                <a:solidFill>
                  <a:srgbClr val="FFFFFF"/>
                </a:solidFill>
              </a:defRPr>
            </a:pPr>
            <a:endParaRPr/>
          </a:p>
        </p:txBody>
      </p:sp>
      <p:sp>
        <p:nvSpPr>
          <p:cNvPr id="878" name="Line"/>
          <p:cNvSpPr/>
          <p:nvPr/>
        </p:nvSpPr>
        <p:spPr>
          <a:xfrm>
            <a:off x="12163911" y="11217389"/>
            <a:ext cx="11041409" cy="1"/>
          </a:xfrm>
          <a:prstGeom prst="line">
            <a:avLst/>
          </a:prstGeom>
          <a:ln w="25400">
            <a:solidFill>
              <a:srgbClr val="042D36"/>
            </a:solidFill>
            <a:miter lim="400000"/>
          </a:ln>
        </p:spPr>
        <p:txBody>
          <a:bodyPr lIns="45718" tIns="45718" rIns="45718" bIns="45718"/>
          <a:lstStyle/>
          <a:p>
            <a:endParaRPr/>
          </a:p>
        </p:txBody>
      </p:sp>
      <p:pic>
        <p:nvPicPr>
          <p:cNvPr id="879"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880" name="30"/>
          <p:cNvSpPr txBox="1"/>
          <p:nvPr/>
        </p:nvSpPr>
        <p:spPr>
          <a:xfrm>
            <a:off x="12617377" y="11297547"/>
            <a:ext cx="1560249" cy="469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a:lnSpc>
                <a:spcPct val="110000"/>
              </a:lnSpc>
              <a:defRPr sz="2000">
                <a:solidFill>
                  <a:srgbClr val="E1004B"/>
                </a:solidFill>
                <a:latin typeface="Space Mono"/>
                <a:ea typeface="Space Mono"/>
                <a:cs typeface="Space Mono"/>
                <a:sym typeface="Space Mono"/>
              </a:defRPr>
            </a:lvl1pPr>
          </a:lstStyle>
          <a:p>
            <a:r>
              <a:t>30</a:t>
            </a:r>
          </a:p>
        </p:txBody>
      </p:sp>
      <p:sp>
        <p:nvSpPr>
          <p:cNvPr id="881" name="50"/>
          <p:cNvSpPr txBox="1"/>
          <p:nvPr/>
        </p:nvSpPr>
        <p:spPr>
          <a:xfrm>
            <a:off x="14761164" y="11297547"/>
            <a:ext cx="1560249" cy="469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a:lnSpc>
                <a:spcPct val="110000"/>
              </a:lnSpc>
              <a:defRPr sz="2000">
                <a:solidFill>
                  <a:srgbClr val="E1004B"/>
                </a:solidFill>
                <a:latin typeface="Space Mono"/>
                <a:ea typeface="Space Mono"/>
                <a:cs typeface="Space Mono"/>
                <a:sym typeface="Space Mono"/>
              </a:defRPr>
            </a:lvl1pPr>
          </a:lstStyle>
          <a:p>
            <a:r>
              <a:t>50</a:t>
            </a:r>
          </a:p>
        </p:txBody>
      </p:sp>
      <p:sp>
        <p:nvSpPr>
          <p:cNvPr id="882" name="40"/>
          <p:cNvSpPr txBox="1"/>
          <p:nvPr/>
        </p:nvSpPr>
        <p:spPr>
          <a:xfrm>
            <a:off x="16890299" y="11297547"/>
            <a:ext cx="1560249" cy="469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a:lnSpc>
                <a:spcPct val="110000"/>
              </a:lnSpc>
              <a:defRPr sz="2000">
                <a:solidFill>
                  <a:srgbClr val="E1004B"/>
                </a:solidFill>
                <a:latin typeface="Space Mono"/>
                <a:ea typeface="Space Mono"/>
                <a:cs typeface="Space Mono"/>
                <a:sym typeface="Space Mono"/>
              </a:defRPr>
            </a:lvl1pPr>
          </a:lstStyle>
          <a:p>
            <a:r>
              <a:t>40</a:t>
            </a:r>
          </a:p>
        </p:txBody>
      </p:sp>
      <p:sp>
        <p:nvSpPr>
          <p:cNvPr id="883" name="15"/>
          <p:cNvSpPr txBox="1"/>
          <p:nvPr/>
        </p:nvSpPr>
        <p:spPr>
          <a:xfrm>
            <a:off x="19019434" y="11297547"/>
            <a:ext cx="1560249" cy="469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a:lnSpc>
                <a:spcPct val="110000"/>
              </a:lnSpc>
              <a:defRPr sz="2000">
                <a:solidFill>
                  <a:srgbClr val="E1004B"/>
                </a:solidFill>
                <a:latin typeface="Space Mono"/>
                <a:ea typeface="Space Mono"/>
                <a:cs typeface="Space Mono"/>
                <a:sym typeface="Space Mono"/>
              </a:defRPr>
            </a:lvl1pPr>
          </a:lstStyle>
          <a:p>
            <a:r>
              <a:t>15</a:t>
            </a:r>
          </a:p>
        </p:txBody>
      </p:sp>
      <p:sp>
        <p:nvSpPr>
          <p:cNvPr id="884" name="45"/>
          <p:cNvSpPr txBox="1"/>
          <p:nvPr/>
        </p:nvSpPr>
        <p:spPr>
          <a:xfrm>
            <a:off x="21233716" y="11297547"/>
            <a:ext cx="1560250" cy="469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a:lnSpc>
                <a:spcPct val="110000"/>
              </a:lnSpc>
              <a:defRPr sz="2000">
                <a:solidFill>
                  <a:srgbClr val="E1004B"/>
                </a:solidFill>
                <a:latin typeface="Space Mono"/>
                <a:ea typeface="Space Mono"/>
                <a:cs typeface="Space Mono"/>
                <a:sym typeface="Space Mono"/>
              </a:defRPr>
            </a:lvl1pPr>
          </a:lstStyle>
          <a:p>
            <a:r>
              <a:t>45</a:t>
            </a:r>
          </a:p>
        </p:txBody>
      </p:sp>
      <p:sp>
        <p:nvSpPr>
          <p:cNvPr id="885"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tx">
  <p:cSld name="Journey (1/2)">
    <p:bg>
      <p:bgPr>
        <a:solidFill>
          <a:srgbClr val="F6F6F6"/>
        </a:solidFill>
        <a:effectLst/>
      </p:bgPr>
    </p:bg>
    <p:spTree>
      <p:nvGrpSpPr>
        <p:cNvPr id="1" name=""/>
        <p:cNvGrpSpPr/>
        <p:nvPr/>
      </p:nvGrpSpPr>
      <p:grpSpPr>
        <a:xfrm>
          <a:off x="0" y="0"/>
          <a:ext cx="0" cy="0"/>
          <a:chOff x="0" y="0"/>
          <a:chExt cx="0" cy="0"/>
        </a:xfrm>
      </p:grpSpPr>
      <p:sp>
        <p:nvSpPr>
          <p:cNvPr id="892"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893" name="Body Level One…"/>
          <p:cNvSpPr txBox="1">
            <a:spLocks noGrp="1"/>
          </p:cNvSpPr>
          <p:nvPr>
            <p:ph type="body" sz="quarter" idx="1"/>
          </p:nvPr>
        </p:nvSpPr>
        <p:spPr>
          <a:xfrm>
            <a:off x="1231544" y="2432603"/>
            <a:ext cx="5279300" cy="520702"/>
          </a:xfrm>
          <a:prstGeom prst="rect">
            <a:avLst/>
          </a:prstGeom>
        </p:spPr>
        <p:txBody>
          <a:bodyPr anchor="t"/>
          <a:lstStyle>
            <a:lvl1pPr>
              <a:lnSpc>
                <a:spcPct val="110000"/>
              </a:lnSpc>
              <a:defRPr sz="2800" cap="none" spc="0">
                <a:solidFill>
                  <a:srgbClr val="042D36"/>
                </a:solidFill>
                <a:latin typeface="Public Sans Regular"/>
                <a:ea typeface="Public Sans Regular"/>
                <a:cs typeface="Public Sans Regular"/>
                <a:sym typeface="Public Sans Regular"/>
              </a:defRPr>
            </a:lvl1pPr>
            <a:lvl2pPr>
              <a:lnSpc>
                <a:spcPct val="110000"/>
              </a:lnSpc>
              <a:defRPr sz="2800" cap="none" spc="0">
                <a:solidFill>
                  <a:srgbClr val="042D36"/>
                </a:solidFill>
                <a:latin typeface="Public Sans Regular"/>
                <a:ea typeface="Public Sans Regular"/>
                <a:cs typeface="Public Sans Regular"/>
                <a:sym typeface="Public Sans Regular"/>
              </a:defRPr>
            </a:lvl2pPr>
            <a:lvl3pPr>
              <a:lnSpc>
                <a:spcPct val="110000"/>
              </a:lnSpc>
              <a:defRPr sz="2800" cap="none" spc="0">
                <a:solidFill>
                  <a:srgbClr val="042D36"/>
                </a:solidFill>
                <a:latin typeface="Public Sans Regular"/>
                <a:ea typeface="Public Sans Regular"/>
                <a:cs typeface="Public Sans Regular"/>
                <a:sym typeface="Public Sans Regular"/>
              </a:defRPr>
            </a:lvl3pPr>
            <a:lvl4pPr>
              <a:lnSpc>
                <a:spcPct val="110000"/>
              </a:lnSpc>
              <a:defRPr sz="2800" cap="none" spc="0">
                <a:solidFill>
                  <a:srgbClr val="042D36"/>
                </a:solidFill>
                <a:latin typeface="Public Sans Regular"/>
                <a:ea typeface="Public Sans Regular"/>
                <a:cs typeface="Public Sans Regular"/>
                <a:sym typeface="Public Sans Regular"/>
              </a:defRPr>
            </a:lvl4pPr>
            <a:lvl5pPr>
              <a:lnSpc>
                <a:spcPct val="110000"/>
              </a:lnSpc>
              <a:defRPr sz="2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894" name="Lorem ipsum dolor sit amet, consectetur adipiscing elit, sed do eiusmod tempor incididunt ut labore et dolore magna aliqua. Ut enim ad minim veniam, quis nostrud exercitation."/>
          <p:cNvSpPr txBox="1">
            <a:spLocks noGrp="1"/>
          </p:cNvSpPr>
          <p:nvPr>
            <p:ph type="body" sz="quarter" idx="21"/>
          </p:nvPr>
        </p:nvSpPr>
        <p:spPr>
          <a:xfrm>
            <a:off x="1229016" y="3283494"/>
            <a:ext cx="4950379" cy="2768602"/>
          </a:xfrm>
          <a:prstGeom prst="rect">
            <a:avLst/>
          </a:prstGeom>
        </p:spPr>
        <p:txBody>
          <a:bodyPr anchor="t"/>
          <a:lstStyle/>
          <a:p>
            <a:pPr>
              <a:lnSpc>
                <a:spcPct val="130000"/>
              </a:lnSpc>
              <a:defRPr cap="none" spc="0">
                <a:solidFill>
                  <a:srgbClr val="042D36"/>
                </a:solidFill>
                <a:latin typeface="Public Sans Regular"/>
                <a:ea typeface="Public Sans Regular"/>
                <a:cs typeface="Public Sans Regular"/>
                <a:sym typeface="Public Sans Regular"/>
              </a:defRPr>
            </a:pPr>
            <a:endParaRPr/>
          </a:p>
        </p:txBody>
      </p:sp>
      <p:sp>
        <p:nvSpPr>
          <p:cNvPr id="895" name="Image"/>
          <p:cNvSpPr>
            <a:spLocks noGrp="1"/>
          </p:cNvSpPr>
          <p:nvPr>
            <p:ph type="pic" sz="quarter" idx="22"/>
          </p:nvPr>
        </p:nvSpPr>
        <p:spPr>
          <a:xfrm>
            <a:off x="5699499" y="2416509"/>
            <a:ext cx="10515108" cy="5914748"/>
          </a:xfrm>
          <a:prstGeom prst="rect">
            <a:avLst/>
          </a:prstGeom>
        </p:spPr>
        <p:txBody>
          <a:bodyPr lIns="91439" tIns="45719" rIns="91439" bIns="45719" anchor="t">
            <a:noAutofit/>
          </a:bodyPr>
          <a:lstStyle/>
          <a:p>
            <a:endParaRPr/>
          </a:p>
        </p:txBody>
      </p:sp>
      <p:sp>
        <p:nvSpPr>
          <p:cNvPr id="896" name="Image"/>
          <p:cNvSpPr>
            <a:spLocks noGrp="1"/>
          </p:cNvSpPr>
          <p:nvPr>
            <p:ph type="pic" sz="quarter" idx="23"/>
          </p:nvPr>
        </p:nvSpPr>
        <p:spPr>
          <a:xfrm>
            <a:off x="13631695" y="2416509"/>
            <a:ext cx="10515108" cy="5914748"/>
          </a:xfrm>
          <a:prstGeom prst="rect">
            <a:avLst/>
          </a:prstGeom>
        </p:spPr>
        <p:txBody>
          <a:bodyPr lIns="91439" tIns="45719" rIns="91439" bIns="45719" anchor="t">
            <a:noAutofit/>
          </a:bodyPr>
          <a:lstStyle/>
          <a:p>
            <a:endParaRPr/>
          </a:p>
        </p:txBody>
      </p:sp>
      <p:sp>
        <p:nvSpPr>
          <p:cNvPr id="897" name="Image"/>
          <p:cNvSpPr>
            <a:spLocks noGrp="1"/>
          </p:cNvSpPr>
          <p:nvPr>
            <p:ph type="pic" sz="quarter" idx="24"/>
          </p:nvPr>
        </p:nvSpPr>
        <p:spPr>
          <a:xfrm>
            <a:off x="21563888" y="2416509"/>
            <a:ext cx="10515109" cy="5914748"/>
          </a:xfrm>
          <a:prstGeom prst="rect">
            <a:avLst/>
          </a:prstGeom>
        </p:spPr>
        <p:txBody>
          <a:bodyPr lIns="91439" tIns="45719" rIns="91439" bIns="45719" anchor="t">
            <a:noAutofit/>
          </a:bodyPr>
          <a:lstStyle/>
          <a:p>
            <a:endParaRPr/>
          </a:p>
        </p:txBody>
      </p:sp>
      <p:sp>
        <p:nvSpPr>
          <p:cNvPr id="898" name="Lorem ipsum dolor sit amet, consectetur adipiscing elit, sed do eiusmod tempor."/>
          <p:cNvSpPr txBox="1">
            <a:spLocks noGrp="1"/>
          </p:cNvSpPr>
          <p:nvPr>
            <p:ph type="body" sz="quarter" idx="25"/>
          </p:nvPr>
        </p:nvSpPr>
        <p:spPr>
          <a:xfrm>
            <a:off x="7275554" y="9690883"/>
            <a:ext cx="7363056" cy="106553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899" name="1"/>
          <p:cNvSpPr txBox="1">
            <a:spLocks noGrp="1"/>
          </p:cNvSpPr>
          <p:nvPr>
            <p:ph type="body" sz="quarter" idx="26"/>
          </p:nvPr>
        </p:nvSpPr>
        <p:spPr>
          <a:xfrm>
            <a:off x="7253047" y="8514429"/>
            <a:ext cx="7408069" cy="1155702"/>
          </a:xfrm>
          <a:prstGeom prst="rect">
            <a:avLst/>
          </a:prstGeom>
        </p:spPr>
        <p:txBody>
          <a:bodyPr anchor="t"/>
          <a:lstStyle/>
          <a:p>
            <a:pPr>
              <a:lnSpc>
                <a:spcPct val="110000"/>
              </a:lnSpc>
              <a:defRPr sz="5600" cap="none" spc="0">
                <a:solidFill>
                  <a:srgbClr val="E1004B"/>
                </a:solidFill>
                <a:latin typeface="Space Mono"/>
                <a:ea typeface="Space Mono"/>
                <a:cs typeface="Space Mono"/>
                <a:sym typeface="Space Mono"/>
              </a:defRPr>
            </a:pPr>
            <a:endParaRPr/>
          </a:p>
        </p:txBody>
      </p:sp>
      <p:sp>
        <p:nvSpPr>
          <p:cNvPr id="900" name="Lorem ipsum dolor sit amet, consectetur adipiscing elit, sed do eiusmod tempor."/>
          <p:cNvSpPr txBox="1">
            <a:spLocks noGrp="1"/>
          </p:cNvSpPr>
          <p:nvPr>
            <p:ph type="body" sz="quarter" idx="27"/>
          </p:nvPr>
        </p:nvSpPr>
        <p:spPr>
          <a:xfrm>
            <a:off x="15207749" y="9690883"/>
            <a:ext cx="7363054" cy="106553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901" name="2"/>
          <p:cNvSpPr txBox="1">
            <a:spLocks noGrp="1"/>
          </p:cNvSpPr>
          <p:nvPr>
            <p:ph type="body" sz="quarter" idx="28"/>
          </p:nvPr>
        </p:nvSpPr>
        <p:spPr>
          <a:xfrm>
            <a:off x="15185242" y="8514429"/>
            <a:ext cx="7408069" cy="1155702"/>
          </a:xfrm>
          <a:prstGeom prst="rect">
            <a:avLst/>
          </a:prstGeom>
        </p:spPr>
        <p:txBody>
          <a:bodyPr anchor="t"/>
          <a:lstStyle/>
          <a:p>
            <a:pPr>
              <a:lnSpc>
                <a:spcPct val="110000"/>
              </a:lnSpc>
              <a:defRPr sz="5600" cap="none" spc="0">
                <a:solidFill>
                  <a:srgbClr val="E1004B"/>
                </a:solidFill>
                <a:latin typeface="Space Mono"/>
                <a:ea typeface="Space Mono"/>
                <a:cs typeface="Space Mono"/>
                <a:sym typeface="Space Mono"/>
              </a:defRPr>
            </a:pPr>
            <a:endParaRPr/>
          </a:p>
        </p:txBody>
      </p:sp>
      <p:sp>
        <p:nvSpPr>
          <p:cNvPr id="902" name="Lorem ipsum dolor sit amet, consectetur adipiscing elit, sed do eiusmod tempor."/>
          <p:cNvSpPr txBox="1">
            <a:spLocks noGrp="1"/>
          </p:cNvSpPr>
          <p:nvPr>
            <p:ph type="body" sz="quarter" idx="29"/>
          </p:nvPr>
        </p:nvSpPr>
        <p:spPr>
          <a:xfrm>
            <a:off x="23152644" y="9690883"/>
            <a:ext cx="7363054" cy="106553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903" name="3"/>
          <p:cNvSpPr txBox="1">
            <a:spLocks noGrp="1"/>
          </p:cNvSpPr>
          <p:nvPr>
            <p:ph type="body" sz="quarter" idx="30"/>
          </p:nvPr>
        </p:nvSpPr>
        <p:spPr>
          <a:xfrm>
            <a:off x="23155535" y="8514429"/>
            <a:ext cx="7408071" cy="1155702"/>
          </a:xfrm>
          <a:prstGeom prst="rect">
            <a:avLst/>
          </a:prstGeom>
        </p:spPr>
        <p:txBody>
          <a:bodyPr anchor="t"/>
          <a:lstStyle/>
          <a:p>
            <a:pPr>
              <a:lnSpc>
                <a:spcPct val="110000"/>
              </a:lnSpc>
              <a:defRPr sz="5600" cap="none" spc="0">
                <a:solidFill>
                  <a:srgbClr val="E1004B"/>
                </a:solidFill>
                <a:latin typeface="Space Mono"/>
                <a:ea typeface="Space Mono"/>
                <a:cs typeface="Space Mono"/>
                <a:sym typeface="Space Mono"/>
              </a:defRPr>
            </a:pPr>
            <a:endParaRPr/>
          </a:p>
        </p:txBody>
      </p:sp>
      <p:sp>
        <p:nvSpPr>
          <p:cNvPr id="904"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905"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sp>
        <p:nvSpPr>
          <p:cNvPr id="906" name="Line"/>
          <p:cNvSpPr/>
          <p:nvPr/>
        </p:nvSpPr>
        <p:spPr>
          <a:xfrm flipV="1">
            <a:off x="6716220" y="2392156"/>
            <a:ext cx="2" cy="9593176"/>
          </a:xfrm>
          <a:prstGeom prst="line">
            <a:avLst/>
          </a:prstGeom>
          <a:ln w="25400">
            <a:solidFill>
              <a:srgbClr val="E1E1E1"/>
            </a:solidFill>
            <a:miter lim="400000"/>
          </a:ln>
        </p:spPr>
        <p:txBody>
          <a:bodyPr lIns="45718" tIns="45718" rIns="45718" bIns="45718"/>
          <a:lstStyle/>
          <a:p>
            <a:endParaRPr/>
          </a:p>
        </p:txBody>
      </p:sp>
      <p:pic>
        <p:nvPicPr>
          <p:cNvPr id="907"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908"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tx">
  <p:cSld name="Journey (2/2)">
    <p:bg>
      <p:bgPr>
        <a:solidFill>
          <a:srgbClr val="F6F6F6"/>
        </a:solidFill>
        <a:effectLst/>
      </p:bgPr>
    </p:bg>
    <p:spTree>
      <p:nvGrpSpPr>
        <p:cNvPr id="1" name=""/>
        <p:cNvGrpSpPr/>
        <p:nvPr/>
      </p:nvGrpSpPr>
      <p:grpSpPr>
        <a:xfrm>
          <a:off x="0" y="0"/>
          <a:ext cx="0" cy="0"/>
          <a:chOff x="0" y="0"/>
          <a:chExt cx="0" cy="0"/>
        </a:xfrm>
      </p:grpSpPr>
      <p:sp>
        <p:nvSpPr>
          <p:cNvPr id="915"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916" name="Image"/>
          <p:cNvSpPr>
            <a:spLocks noGrp="1"/>
          </p:cNvSpPr>
          <p:nvPr>
            <p:ph type="pic" sz="quarter" idx="21"/>
          </p:nvPr>
        </p:nvSpPr>
        <p:spPr>
          <a:xfrm>
            <a:off x="-997778" y="2416509"/>
            <a:ext cx="10515108" cy="5914748"/>
          </a:xfrm>
          <a:prstGeom prst="rect">
            <a:avLst/>
          </a:prstGeom>
        </p:spPr>
        <p:txBody>
          <a:bodyPr lIns="91439" tIns="45719" rIns="91439" bIns="45719" anchor="t">
            <a:noAutofit/>
          </a:bodyPr>
          <a:lstStyle/>
          <a:p>
            <a:endParaRPr/>
          </a:p>
        </p:txBody>
      </p:sp>
      <p:sp>
        <p:nvSpPr>
          <p:cNvPr id="917" name="Image"/>
          <p:cNvSpPr>
            <a:spLocks noGrp="1"/>
          </p:cNvSpPr>
          <p:nvPr>
            <p:ph type="pic" sz="quarter" idx="22"/>
          </p:nvPr>
        </p:nvSpPr>
        <p:spPr>
          <a:xfrm>
            <a:off x="6934417" y="2416509"/>
            <a:ext cx="10515109" cy="5914748"/>
          </a:xfrm>
          <a:prstGeom prst="rect">
            <a:avLst/>
          </a:prstGeom>
        </p:spPr>
        <p:txBody>
          <a:bodyPr lIns="91439" tIns="45719" rIns="91439" bIns="45719" anchor="t">
            <a:noAutofit/>
          </a:bodyPr>
          <a:lstStyle/>
          <a:p>
            <a:endParaRPr/>
          </a:p>
        </p:txBody>
      </p:sp>
      <p:sp>
        <p:nvSpPr>
          <p:cNvPr id="918" name="Image"/>
          <p:cNvSpPr>
            <a:spLocks noGrp="1"/>
          </p:cNvSpPr>
          <p:nvPr>
            <p:ph type="pic" sz="quarter" idx="23"/>
          </p:nvPr>
        </p:nvSpPr>
        <p:spPr>
          <a:xfrm>
            <a:off x="14866613" y="2416509"/>
            <a:ext cx="10515109" cy="5914748"/>
          </a:xfrm>
          <a:prstGeom prst="rect">
            <a:avLst/>
          </a:prstGeom>
        </p:spPr>
        <p:txBody>
          <a:bodyPr lIns="91439" tIns="45719" rIns="91439" bIns="45719" anchor="t">
            <a:noAutofit/>
          </a:bodyPr>
          <a:lstStyle/>
          <a:p>
            <a:endParaRPr/>
          </a:p>
        </p:txBody>
      </p:sp>
      <p:sp>
        <p:nvSpPr>
          <p:cNvPr id="919" name="Body Level One…"/>
          <p:cNvSpPr txBox="1">
            <a:spLocks noGrp="1"/>
          </p:cNvSpPr>
          <p:nvPr>
            <p:ph type="body" sz="quarter" idx="1"/>
          </p:nvPr>
        </p:nvSpPr>
        <p:spPr>
          <a:xfrm>
            <a:off x="578277" y="9690883"/>
            <a:ext cx="7363054" cy="1065532"/>
          </a:xfrm>
          <a:prstGeom prst="rect">
            <a:avLst/>
          </a:prstGeom>
        </p:spPr>
        <p:txBody>
          <a:bodyPr anchor="t"/>
          <a:lstStyle>
            <a:lvl1pPr>
              <a:lnSpc>
                <a:spcPct val="130000"/>
              </a:lnSpc>
              <a:defRPr sz="2800" cap="none" spc="0">
                <a:solidFill>
                  <a:srgbClr val="042D36"/>
                </a:solidFill>
                <a:latin typeface="Public Sans Regular"/>
                <a:ea typeface="Public Sans Regular"/>
                <a:cs typeface="Public Sans Regular"/>
                <a:sym typeface="Public Sans Regular"/>
              </a:defRPr>
            </a:lvl1pPr>
            <a:lvl2pPr>
              <a:lnSpc>
                <a:spcPct val="130000"/>
              </a:lnSpc>
              <a:defRPr sz="2800" cap="none" spc="0">
                <a:solidFill>
                  <a:srgbClr val="042D36"/>
                </a:solidFill>
                <a:latin typeface="Public Sans Regular"/>
                <a:ea typeface="Public Sans Regular"/>
                <a:cs typeface="Public Sans Regular"/>
                <a:sym typeface="Public Sans Regular"/>
              </a:defRPr>
            </a:lvl2pPr>
            <a:lvl3pPr>
              <a:lnSpc>
                <a:spcPct val="130000"/>
              </a:lnSpc>
              <a:defRPr sz="2800" cap="none" spc="0">
                <a:solidFill>
                  <a:srgbClr val="042D36"/>
                </a:solidFill>
                <a:latin typeface="Public Sans Regular"/>
                <a:ea typeface="Public Sans Regular"/>
                <a:cs typeface="Public Sans Regular"/>
                <a:sym typeface="Public Sans Regular"/>
              </a:defRPr>
            </a:lvl3pPr>
            <a:lvl4pPr>
              <a:lnSpc>
                <a:spcPct val="130000"/>
              </a:lnSpc>
              <a:defRPr sz="2800" cap="none" spc="0">
                <a:solidFill>
                  <a:srgbClr val="042D36"/>
                </a:solidFill>
                <a:latin typeface="Public Sans Regular"/>
                <a:ea typeface="Public Sans Regular"/>
                <a:cs typeface="Public Sans Regular"/>
                <a:sym typeface="Public Sans Regular"/>
              </a:defRPr>
            </a:lvl4pPr>
            <a:lvl5pPr>
              <a:lnSpc>
                <a:spcPct val="130000"/>
              </a:lnSpc>
              <a:defRPr sz="2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920" name="3"/>
          <p:cNvSpPr txBox="1">
            <a:spLocks noGrp="1"/>
          </p:cNvSpPr>
          <p:nvPr>
            <p:ph type="body" sz="quarter" idx="24"/>
          </p:nvPr>
        </p:nvSpPr>
        <p:spPr>
          <a:xfrm>
            <a:off x="555768" y="8514429"/>
            <a:ext cx="7408072" cy="1155702"/>
          </a:xfrm>
          <a:prstGeom prst="rect">
            <a:avLst/>
          </a:prstGeom>
        </p:spPr>
        <p:txBody>
          <a:bodyPr anchor="t"/>
          <a:lstStyle/>
          <a:p>
            <a:pPr>
              <a:lnSpc>
                <a:spcPct val="110000"/>
              </a:lnSpc>
              <a:defRPr sz="5600" cap="none" spc="0">
                <a:solidFill>
                  <a:srgbClr val="E1004B"/>
                </a:solidFill>
                <a:latin typeface="Space Mono"/>
                <a:ea typeface="Space Mono"/>
                <a:cs typeface="Space Mono"/>
                <a:sym typeface="Space Mono"/>
              </a:defRPr>
            </a:pPr>
            <a:endParaRPr/>
          </a:p>
        </p:txBody>
      </p:sp>
      <p:sp>
        <p:nvSpPr>
          <p:cNvPr id="921" name="Lorem ipsum dolor sit amet, consectetur adipiscing elit, sed do eiusmod tempor."/>
          <p:cNvSpPr txBox="1">
            <a:spLocks noGrp="1"/>
          </p:cNvSpPr>
          <p:nvPr>
            <p:ph type="body" sz="quarter" idx="25"/>
          </p:nvPr>
        </p:nvSpPr>
        <p:spPr>
          <a:xfrm>
            <a:off x="8510472" y="9690883"/>
            <a:ext cx="7363056" cy="106553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922" name="4"/>
          <p:cNvSpPr txBox="1">
            <a:spLocks noGrp="1"/>
          </p:cNvSpPr>
          <p:nvPr>
            <p:ph type="body" sz="quarter" idx="26"/>
          </p:nvPr>
        </p:nvSpPr>
        <p:spPr>
          <a:xfrm>
            <a:off x="8487964" y="8514429"/>
            <a:ext cx="7408072" cy="1155702"/>
          </a:xfrm>
          <a:prstGeom prst="rect">
            <a:avLst/>
          </a:prstGeom>
        </p:spPr>
        <p:txBody>
          <a:bodyPr anchor="t"/>
          <a:lstStyle/>
          <a:p>
            <a:pPr>
              <a:lnSpc>
                <a:spcPct val="110000"/>
              </a:lnSpc>
              <a:defRPr sz="5600" cap="none" spc="0">
                <a:solidFill>
                  <a:srgbClr val="E1004B"/>
                </a:solidFill>
                <a:latin typeface="Space Mono"/>
                <a:ea typeface="Space Mono"/>
                <a:cs typeface="Space Mono"/>
                <a:sym typeface="Space Mono"/>
              </a:defRPr>
            </a:pPr>
            <a:endParaRPr/>
          </a:p>
        </p:txBody>
      </p:sp>
      <p:sp>
        <p:nvSpPr>
          <p:cNvPr id="923" name="Lorem ipsum dolor sit amet, consectetur adipiscing elit, sed do eiusmod tempor."/>
          <p:cNvSpPr txBox="1">
            <a:spLocks noGrp="1"/>
          </p:cNvSpPr>
          <p:nvPr>
            <p:ph type="body" sz="quarter" idx="27"/>
          </p:nvPr>
        </p:nvSpPr>
        <p:spPr>
          <a:xfrm>
            <a:off x="16442667" y="9690883"/>
            <a:ext cx="7363056" cy="1065532"/>
          </a:xfrm>
          <a:prstGeom prst="rect">
            <a:avLst/>
          </a:prstGeom>
        </p:spPr>
        <p:txBody>
          <a:bodyPr anchor="t"/>
          <a:lstStyle/>
          <a:p>
            <a:pPr>
              <a:lnSpc>
                <a:spcPct val="130000"/>
              </a:lnSpc>
              <a:defRPr sz="2800" cap="none" spc="0">
                <a:solidFill>
                  <a:srgbClr val="042D36"/>
                </a:solidFill>
                <a:latin typeface="Public Sans Regular"/>
                <a:ea typeface="Public Sans Regular"/>
                <a:cs typeface="Public Sans Regular"/>
                <a:sym typeface="Public Sans Regular"/>
              </a:defRPr>
            </a:pPr>
            <a:endParaRPr/>
          </a:p>
        </p:txBody>
      </p:sp>
      <p:sp>
        <p:nvSpPr>
          <p:cNvPr id="924" name="5"/>
          <p:cNvSpPr txBox="1">
            <a:spLocks noGrp="1"/>
          </p:cNvSpPr>
          <p:nvPr>
            <p:ph type="body" sz="quarter" idx="28"/>
          </p:nvPr>
        </p:nvSpPr>
        <p:spPr>
          <a:xfrm>
            <a:off x="16420160" y="8514429"/>
            <a:ext cx="7408071" cy="1155702"/>
          </a:xfrm>
          <a:prstGeom prst="rect">
            <a:avLst/>
          </a:prstGeom>
        </p:spPr>
        <p:txBody>
          <a:bodyPr anchor="t"/>
          <a:lstStyle/>
          <a:p>
            <a:pPr>
              <a:lnSpc>
                <a:spcPct val="110000"/>
              </a:lnSpc>
              <a:defRPr sz="5600" cap="none" spc="0">
                <a:solidFill>
                  <a:srgbClr val="E1004B"/>
                </a:solidFill>
                <a:latin typeface="Space Mono"/>
                <a:ea typeface="Space Mono"/>
                <a:cs typeface="Space Mono"/>
                <a:sym typeface="Space Mono"/>
              </a:defRPr>
            </a:pPr>
            <a:endParaRPr/>
          </a:p>
        </p:txBody>
      </p:sp>
      <p:sp>
        <p:nvSpPr>
          <p:cNvPr id="925"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926"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927"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928"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tx">
  <p:cSld name="1 Image">
    <p:bg>
      <p:bgPr>
        <a:solidFill>
          <a:srgbClr val="F6F6F6"/>
        </a:solidFill>
        <a:effectLst/>
      </p:bgPr>
    </p:bg>
    <p:spTree>
      <p:nvGrpSpPr>
        <p:cNvPr id="1" name=""/>
        <p:cNvGrpSpPr/>
        <p:nvPr/>
      </p:nvGrpSpPr>
      <p:grpSpPr>
        <a:xfrm>
          <a:off x="0" y="0"/>
          <a:ext cx="0" cy="0"/>
          <a:chOff x="0" y="0"/>
          <a:chExt cx="0" cy="0"/>
        </a:xfrm>
      </p:grpSpPr>
      <p:sp>
        <p:nvSpPr>
          <p:cNvPr id="935" name="Image"/>
          <p:cNvSpPr>
            <a:spLocks noGrp="1"/>
          </p:cNvSpPr>
          <p:nvPr>
            <p:ph type="pic" idx="21"/>
          </p:nvPr>
        </p:nvSpPr>
        <p:spPr>
          <a:xfrm>
            <a:off x="-104894" y="-21891"/>
            <a:ext cx="24593611" cy="13759618"/>
          </a:xfrm>
          <a:prstGeom prst="rect">
            <a:avLst/>
          </a:prstGeom>
        </p:spPr>
        <p:txBody>
          <a:bodyPr lIns="91439" tIns="45719" rIns="91439" bIns="45719" anchor="t">
            <a:noAutofit/>
          </a:bodyPr>
          <a:lstStyle/>
          <a:p>
            <a:endParaRPr/>
          </a:p>
        </p:txBody>
      </p:sp>
      <p:sp>
        <p:nvSpPr>
          <p:cNvPr id="936"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937"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sp>
        <p:nvSpPr>
          <p:cNvPr id="938"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pic>
        <p:nvPicPr>
          <p:cNvPr id="939"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940"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Bio">
    <p:bg>
      <p:bgPr>
        <a:solidFill>
          <a:srgbClr val="F6F6F6"/>
        </a:solidFill>
        <a:effectLst/>
      </p:bgPr>
    </p:bg>
    <p:spTree>
      <p:nvGrpSpPr>
        <p:cNvPr id="1" name=""/>
        <p:cNvGrpSpPr/>
        <p:nvPr/>
      </p:nvGrpSpPr>
      <p:grpSpPr>
        <a:xfrm>
          <a:off x="0" y="0"/>
          <a:ext cx="0" cy="0"/>
          <a:chOff x="0" y="0"/>
          <a:chExt cx="0" cy="0"/>
        </a:xfrm>
      </p:grpSpPr>
      <p:sp>
        <p:nvSpPr>
          <p:cNvPr id="68"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69" name="cto-headshot-johnpaulfarmer.jpg"/>
          <p:cNvSpPr>
            <a:spLocks noGrp="1"/>
          </p:cNvSpPr>
          <p:nvPr>
            <p:ph type="pic" sz="quarter" idx="21"/>
          </p:nvPr>
        </p:nvSpPr>
        <p:spPr>
          <a:xfrm>
            <a:off x="1227783" y="4155969"/>
            <a:ext cx="3861784" cy="3861784"/>
          </a:xfrm>
          <a:prstGeom prst="rect">
            <a:avLst/>
          </a:prstGeom>
        </p:spPr>
        <p:txBody>
          <a:bodyPr lIns="91439" tIns="45719" rIns="91439" bIns="45719" anchor="t">
            <a:noAutofit/>
          </a:bodyPr>
          <a:lstStyle/>
          <a:p>
            <a:endParaRPr/>
          </a:p>
        </p:txBody>
      </p:sp>
      <p:sp>
        <p:nvSpPr>
          <p:cNvPr id="70" name="Body Level One…"/>
          <p:cNvSpPr txBox="1">
            <a:spLocks noGrp="1"/>
          </p:cNvSpPr>
          <p:nvPr>
            <p:ph type="body" sz="quarter" idx="1"/>
          </p:nvPr>
        </p:nvSpPr>
        <p:spPr>
          <a:xfrm>
            <a:off x="1243510" y="8309078"/>
            <a:ext cx="3830145" cy="1226822"/>
          </a:xfrm>
          <a:prstGeom prst="rect">
            <a:avLst/>
          </a:prstGeom>
        </p:spPr>
        <p:txBody>
          <a:bodyPr/>
          <a:lstStyle>
            <a:lvl1pPr algn="ctr">
              <a:lnSpc>
                <a:spcPct val="100000"/>
              </a:lnSpc>
              <a:defRPr sz="5400" cap="none" spc="0">
                <a:solidFill>
                  <a:srgbClr val="000000"/>
                </a:solidFill>
                <a:latin typeface="+mn-lt"/>
                <a:ea typeface="+mn-ea"/>
                <a:cs typeface="+mn-cs"/>
                <a:sym typeface="Helvetica Neue"/>
              </a:defRPr>
            </a:lvl1pPr>
            <a:lvl2pPr algn="ctr">
              <a:lnSpc>
                <a:spcPct val="100000"/>
              </a:lnSpc>
              <a:defRPr sz="5400" cap="none" spc="0">
                <a:solidFill>
                  <a:srgbClr val="000000"/>
                </a:solidFill>
                <a:latin typeface="+mn-lt"/>
                <a:ea typeface="+mn-ea"/>
                <a:cs typeface="+mn-cs"/>
                <a:sym typeface="Helvetica Neue"/>
              </a:defRPr>
            </a:lvl2pPr>
            <a:lvl3pPr algn="ctr">
              <a:lnSpc>
                <a:spcPct val="100000"/>
              </a:lnSpc>
              <a:defRPr sz="5400" cap="none" spc="0">
                <a:solidFill>
                  <a:srgbClr val="000000"/>
                </a:solidFill>
                <a:latin typeface="+mn-lt"/>
                <a:ea typeface="+mn-ea"/>
                <a:cs typeface="+mn-cs"/>
                <a:sym typeface="Helvetica Neue"/>
              </a:defRPr>
            </a:lvl3pPr>
            <a:lvl4pPr algn="ctr">
              <a:lnSpc>
                <a:spcPct val="100000"/>
              </a:lnSpc>
              <a:defRPr sz="5400" cap="none" spc="0">
                <a:solidFill>
                  <a:srgbClr val="000000"/>
                </a:solidFill>
                <a:latin typeface="+mn-lt"/>
                <a:ea typeface="+mn-ea"/>
                <a:cs typeface="+mn-cs"/>
                <a:sym typeface="Helvetica Neue"/>
              </a:defRPr>
            </a:lvl4pPr>
            <a:lvl5pPr algn="ctr">
              <a:lnSpc>
                <a:spcPct val="100000"/>
              </a:lnSpc>
              <a:defRPr sz="5400" cap="none" spc="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1" name="cto-headshot-alexiswichowski.jpg"/>
          <p:cNvSpPr>
            <a:spLocks noGrp="1"/>
          </p:cNvSpPr>
          <p:nvPr>
            <p:ph type="pic" sz="quarter" idx="22"/>
          </p:nvPr>
        </p:nvSpPr>
        <p:spPr>
          <a:xfrm>
            <a:off x="6703520" y="4155969"/>
            <a:ext cx="3861784" cy="3861784"/>
          </a:xfrm>
          <a:prstGeom prst="rect">
            <a:avLst/>
          </a:prstGeom>
        </p:spPr>
        <p:txBody>
          <a:bodyPr lIns="91439" tIns="45719" rIns="91439" bIns="45719" anchor="t">
            <a:noAutofit/>
          </a:bodyPr>
          <a:lstStyle/>
          <a:p>
            <a:endParaRPr/>
          </a:p>
        </p:txBody>
      </p:sp>
      <p:sp>
        <p:nvSpPr>
          <p:cNvPr id="72" name="Your Name…"/>
          <p:cNvSpPr txBox="1">
            <a:spLocks noGrp="1"/>
          </p:cNvSpPr>
          <p:nvPr>
            <p:ph type="body" sz="quarter" idx="23"/>
          </p:nvPr>
        </p:nvSpPr>
        <p:spPr>
          <a:xfrm>
            <a:off x="6719244" y="8309078"/>
            <a:ext cx="3830146" cy="1226822"/>
          </a:xfrm>
          <a:prstGeom prst="rect">
            <a:avLst/>
          </a:prstGeom>
        </p:spPr>
        <p:txBody>
          <a:bodyPr/>
          <a:lstStyle/>
          <a:p>
            <a:pPr algn="ctr">
              <a:lnSpc>
                <a:spcPct val="120000"/>
              </a:lnSpc>
              <a:defRPr sz="3600" cap="none" spc="0">
                <a:solidFill>
                  <a:srgbClr val="042D36"/>
                </a:solidFill>
                <a:latin typeface="Space Mono"/>
                <a:ea typeface="Space Mono"/>
                <a:cs typeface="Space Mono"/>
                <a:sym typeface="Space Mono"/>
              </a:defRPr>
            </a:pPr>
            <a:endParaRPr/>
          </a:p>
        </p:txBody>
      </p:sp>
      <p:sp>
        <p:nvSpPr>
          <p:cNvPr id="73" name="cto-headshot-katherinebenjamin.jpg"/>
          <p:cNvSpPr>
            <a:spLocks noGrp="1"/>
          </p:cNvSpPr>
          <p:nvPr>
            <p:ph type="pic" sz="quarter" idx="24"/>
          </p:nvPr>
        </p:nvSpPr>
        <p:spPr>
          <a:xfrm>
            <a:off x="12192000" y="4155969"/>
            <a:ext cx="3861783" cy="3861784"/>
          </a:xfrm>
          <a:prstGeom prst="rect">
            <a:avLst/>
          </a:prstGeom>
        </p:spPr>
        <p:txBody>
          <a:bodyPr lIns="91439" tIns="45719" rIns="91439" bIns="45719" anchor="t">
            <a:noAutofit/>
          </a:bodyPr>
          <a:lstStyle/>
          <a:p>
            <a:endParaRPr/>
          </a:p>
        </p:txBody>
      </p:sp>
      <p:sp>
        <p:nvSpPr>
          <p:cNvPr id="74" name="Your Name…"/>
          <p:cNvSpPr txBox="1">
            <a:spLocks noGrp="1"/>
          </p:cNvSpPr>
          <p:nvPr>
            <p:ph type="body" sz="quarter" idx="25"/>
          </p:nvPr>
        </p:nvSpPr>
        <p:spPr>
          <a:xfrm>
            <a:off x="12207724" y="8309078"/>
            <a:ext cx="3830145" cy="1226822"/>
          </a:xfrm>
          <a:prstGeom prst="rect">
            <a:avLst/>
          </a:prstGeom>
        </p:spPr>
        <p:txBody>
          <a:bodyPr/>
          <a:lstStyle/>
          <a:p>
            <a:pPr algn="ctr">
              <a:lnSpc>
                <a:spcPct val="120000"/>
              </a:lnSpc>
              <a:defRPr sz="3600" cap="none" spc="0">
                <a:solidFill>
                  <a:srgbClr val="042D36"/>
                </a:solidFill>
                <a:latin typeface="Space Mono"/>
                <a:ea typeface="Space Mono"/>
                <a:cs typeface="Space Mono"/>
                <a:sym typeface="Space Mono"/>
              </a:defRPr>
            </a:pPr>
            <a:endParaRPr/>
          </a:p>
        </p:txBody>
      </p:sp>
      <p:sp>
        <p:nvSpPr>
          <p:cNvPr id="75" name="cto-headshot-melissaquirk.jpg"/>
          <p:cNvSpPr>
            <a:spLocks noGrp="1"/>
          </p:cNvSpPr>
          <p:nvPr>
            <p:ph type="pic" sz="quarter" idx="26"/>
          </p:nvPr>
        </p:nvSpPr>
        <p:spPr>
          <a:xfrm>
            <a:off x="17673330" y="4155969"/>
            <a:ext cx="3861784" cy="3861784"/>
          </a:xfrm>
          <a:prstGeom prst="rect">
            <a:avLst/>
          </a:prstGeom>
        </p:spPr>
        <p:txBody>
          <a:bodyPr lIns="91439" tIns="45719" rIns="91439" bIns="45719" anchor="t">
            <a:noAutofit/>
          </a:bodyPr>
          <a:lstStyle/>
          <a:p>
            <a:endParaRPr/>
          </a:p>
        </p:txBody>
      </p:sp>
      <p:sp>
        <p:nvSpPr>
          <p:cNvPr id="76" name="Your Name…"/>
          <p:cNvSpPr txBox="1">
            <a:spLocks noGrp="1"/>
          </p:cNvSpPr>
          <p:nvPr>
            <p:ph type="body" sz="quarter" idx="27"/>
          </p:nvPr>
        </p:nvSpPr>
        <p:spPr>
          <a:xfrm>
            <a:off x="17689056" y="8309078"/>
            <a:ext cx="3830145" cy="1226822"/>
          </a:xfrm>
          <a:prstGeom prst="rect">
            <a:avLst/>
          </a:prstGeom>
        </p:spPr>
        <p:txBody>
          <a:bodyPr/>
          <a:lstStyle/>
          <a:p>
            <a:pPr algn="ctr">
              <a:lnSpc>
                <a:spcPct val="120000"/>
              </a:lnSpc>
              <a:defRPr sz="3600" cap="none" spc="0">
                <a:solidFill>
                  <a:srgbClr val="042D36"/>
                </a:solidFill>
                <a:latin typeface="Space Mono"/>
                <a:ea typeface="Space Mono"/>
                <a:cs typeface="Space Mono"/>
                <a:sym typeface="Space Mono"/>
              </a:defRPr>
            </a:pPr>
            <a:endParaRPr/>
          </a:p>
        </p:txBody>
      </p:sp>
      <p:sp>
        <p:nvSpPr>
          <p:cNvPr id="77"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pic>
        <p:nvPicPr>
          <p:cNvPr id="78" name="Image" descr="Image"/>
          <p:cNvPicPr>
            <a:picLocks noChangeAspect="1"/>
          </p:cNvPicPr>
          <p:nvPr/>
        </p:nvPicPr>
        <p:blipFill>
          <a:blip r:embed="rId2"/>
          <a:stretch>
            <a:fillRect/>
          </a:stretch>
        </p:blipFill>
        <p:spPr>
          <a:xfrm>
            <a:off x="239186" y="13244163"/>
            <a:ext cx="1595841" cy="296312"/>
          </a:xfrm>
          <a:prstGeom prst="rect">
            <a:avLst/>
          </a:prstGeom>
          <a:ln w="12700">
            <a:miter lim="400000"/>
          </a:ln>
        </p:spPr>
      </p:pic>
      <p:sp>
        <p:nvSpPr>
          <p:cNvPr id="79"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sp>
        <p:nvSpPr>
          <p:cNvPr id="80" name="Slide Number"/>
          <p:cNvSpPr txBox="1">
            <a:spLocks noGrp="1"/>
          </p:cNvSpPr>
          <p:nvPr>
            <p:ph type="sldNum" sz="quarter" idx="2"/>
          </p:nvPr>
        </p:nvSpPr>
        <p:spPr>
          <a:xfrm>
            <a:off x="1198617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tx">
  <p:cSld name="1 Image / Caption">
    <p:bg>
      <p:bgPr>
        <a:solidFill>
          <a:srgbClr val="F6F6F6"/>
        </a:solidFill>
        <a:effectLst/>
      </p:bgPr>
    </p:bg>
    <p:spTree>
      <p:nvGrpSpPr>
        <p:cNvPr id="1" name=""/>
        <p:cNvGrpSpPr/>
        <p:nvPr/>
      </p:nvGrpSpPr>
      <p:grpSpPr>
        <a:xfrm>
          <a:off x="0" y="0"/>
          <a:ext cx="0" cy="0"/>
          <a:chOff x="0" y="0"/>
          <a:chExt cx="0" cy="0"/>
        </a:xfrm>
      </p:grpSpPr>
      <p:pic>
        <p:nvPicPr>
          <p:cNvPr id="947" name="180309_Scenics_248DSCF6988br.jpg" descr="180309_Scenics_248DSCF6988br.jpg"/>
          <p:cNvPicPr>
            <a:picLocks noChangeAspect="1"/>
          </p:cNvPicPr>
          <p:nvPr/>
        </p:nvPicPr>
        <p:blipFill>
          <a:blip r:embed="rId2"/>
          <a:srcRect l="83" t="15774" r="83"/>
          <a:stretch>
            <a:fillRect/>
          </a:stretch>
        </p:blipFill>
        <p:spPr>
          <a:xfrm>
            <a:off x="-3070" y="-3349"/>
            <a:ext cx="24390137" cy="13718183"/>
          </a:xfrm>
          <a:prstGeom prst="rect">
            <a:avLst/>
          </a:prstGeom>
          <a:ln w="12700">
            <a:miter lim="400000"/>
          </a:ln>
        </p:spPr>
      </p:pic>
      <p:sp>
        <p:nvSpPr>
          <p:cNvPr id="948" name="Rectangle"/>
          <p:cNvSpPr/>
          <p:nvPr/>
        </p:nvSpPr>
        <p:spPr>
          <a:xfrm>
            <a:off x="-37580" y="2064"/>
            <a:ext cx="24459160" cy="13711872"/>
          </a:xfrm>
          <a:prstGeom prst="rect">
            <a:avLst/>
          </a:prstGeom>
          <a:solidFill>
            <a:srgbClr val="0BB7C2">
              <a:alpha val="40000"/>
            </a:srgbClr>
          </a:solidFill>
          <a:ln w="12700">
            <a:miter lim="400000"/>
          </a:ln>
        </p:spPr>
        <p:txBody>
          <a:bodyPr lIns="0" tIns="0" rIns="0" bIns="0" anchor="ctr"/>
          <a:lstStyle/>
          <a:p>
            <a:pPr algn="ctr">
              <a:lnSpc>
                <a:spcPct val="100000"/>
              </a:lnSpc>
              <a:defRPr sz="3200">
                <a:solidFill>
                  <a:srgbClr val="0BB7C2"/>
                </a:solidFill>
              </a:defRPr>
            </a:pPr>
            <a:endParaRPr/>
          </a:p>
        </p:txBody>
      </p:sp>
      <p:sp>
        <p:nvSpPr>
          <p:cNvPr id="949" name="Rectangle"/>
          <p:cNvSpPr/>
          <p:nvPr/>
        </p:nvSpPr>
        <p:spPr>
          <a:xfrm rot="10800000">
            <a:off x="1228951" y="10327813"/>
            <a:ext cx="1239827" cy="165615"/>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950" name="Lorem ipsum dolor sit amet, consectetur adipiscing elit, sed do eiusmod tempor incididunt ut labore et dolore magna aliqua."/>
          <p:cNvSpPr txBox="1"/>
          <p:nvPr/>
        </p:nvSpPr>
        <p:spPr>
          <a:xfrm>
            <a:off x="1238841" y="10673925"/>
            <a:ext cx="14429138" cy="12750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20000"/>
              </a:lnSpc>
              <a:defRPr sz="3600">
                <a:solidFill>
                  <a:srgbClr val="FFFFFF"/>
                </a:solidFill>
                <a:latin typeface="Public Sans Regular"/>
                <a:ea typeface="Public Sans Regular"/>
                <a:cs typeface="Public Sans Regular"/>
                <a:sym typeface="Public Sans Regular"/>
              </a:defRPr>
            </a:lvl1pPr>
          </a:lstStyle>
          <a:p>
            <a:r>
              <a:t>Lorem ipsum dolor sit amet, consectetur adipiscing elit, sed do eiusmod tempor incididunt ut labore et dolore magna aliqua.</a:t>
            </a:r>
          </a:p>
        </p:txBody>
      </p:sp>
      <p:sp>
        <p:nvSpPr>
          <p:cNvPr id="951"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952" name="Body Level One…"/>
          <p:cNvSpPr txBox="1">
            <a:spLocks noGrp="1"/>
          </p:cNvSpPr>
          <p:nvPr>
            <p:ph type="body" sz="quarter" idx="1"/>
          </p:nvPr>
        </p:nvSpPr>
        <p:spPr>
          <a:xfrm>
            <a:off x="13213350" y="13190601"/>
            <a:ext cx="11051379" cy="431802"/>
          </a:xfrm>
          <a:prstGeom prst="rect">
            <a:avLst/>
          </a:prstGeom>
        </p:spPr>
        <p:txBody>
          <a:bodyPr anchor="t"/>
          <a:lstStyle>
            <a:lvl1pPr algn="r">
              <a:lnSpc>
                <a:spcPct val="130000"/>
              </a:lnSpc>
              <a:defRPr sz="1800" b="1" cap="none" spc="0">
                <a:solidFill>
                  <a:srgbClr val="042D36"/>
                </a:solidFill>
                <a:latin typeface="Space Mono"/>
                <a:ea typeface="Space Mono"/>
                <a:cs typeface="Space Mono"/>
                <a:sym typeface="Space Mono"/>
              </a:defRPr>
            </a:lvl1pPr>
            <a:lvl2pPr algn="r">
              <a:lnSpc>
                <a:spcPct val="130000"/>
              </a:lnSpc>
              <a:defRPr sz="1800" b="1" cap="none" spc="0">
                <a:solidFill>
                  <a:srgbClr val="042D36"/>
                </a:solidFill>
                <a:latin typeface="Space Mono"/>
                <a:ea typeface="Space Mono"/>
                <a:cs typeface="Space Mono"/>
                <a:sym typeface="Space Mono"/>
              </a:defRPr>
            </a:lvl2pPr>
            <a:lvl3pPr algn="r">
              <a:lnSpc>
                <a:spcPct val="130000"/>
              </a:lnSpc>
              <a:defRPr sz="1800" b="1" cap="none" spc="0">
                <a:solidFill>
                  <a:srgbClr val="042D36"/>
                </a:solidFill>
                <a:latin typeface="Space Mono"/>
                <a:ea typeface="Space Mono"/>
                <a:cs typeface="Space Mono"/>
                <a:sym typeface="Space Mono"/>
              </a:defRPr>
            </a:lvl3pPr>
            <a:lvl4pPr algn="r">
              <a:lnSpc>
                <a:spcPct val="130000"/>
              </a:lnSpc>
              <a:defRPr sz="1800" b="1" cap="none" spc="0">
                <a:solidFill>
                  <a:srgbClr val="042D36"/>
                </a:solidFill>
                <a:latin typeface="Space Mono"/>
                <a:ea typeface="Space Mono"/>
                <a:cs typeface="Space Mono"/>
                <a:sym typeface="Space Mono"/>
              </a:defRPr>
            </a:lvl4pPr>
            <a:lvl5pPr algn="r">
              <a:lnSpc>
                <a:spcPct val="130000"/>
              </a:lnSpc>
              <a:defRPr sz="1800" b="1"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pic>
        <p:nvPicPr>
          <p:cNvPr id="953" name="Image" descr="Image"/>
          <p:cNvPicPr>
            <a:picLocks noChangeAspect="1"/>
          </p:cNvPicPr>
          <p:nvPr/>
        </p:nvPicPr>
        <p:blipFill>
          <a:blip r:embed="rId3"/>
          <a:stretch>
            <a:fillRect/>
          </a:stretch>
        </p:blipFill>
        <p:spPr>
          <a:xfrm>
            <a:off x="188386" y="13256863"/>
            <a:ext cx="1595841" cy="296312"/>
          </a:xfrm>
          <a:prstGeom prst="rect">
            <a:avLst/>
          </a:prstGeom>
          <a:ln w="12700">
            <a:miter lim="400000"/>
          </a:ln>
        </p:spPr>
      </p:pic>
      <p:sp>
        <p:nvSpPr>
          <p:cNvPr id="954"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tx">
  <p:cSld name="2 Images">
    <p:bg>
      <p:bgPr>
        <a:solidFill>
          <a:srgbClr val="F6F6F6"/>
        </a:solidFill>
        <a:effectLst/>
      </p:bgPr>
    </p:bg>
    <p:spTree>
      <p:nvGrpSpPr>
        <p:cNvPr id="1" name=""/>
        <p:cNvGrpSpPr/>
        <p:nvPr/>
      </p:nvGrpSpPr>
      <p:grpSpPr>
        <a:xfrm>
          <a:off x="0" y="0"/>
          <a:ext cx="0" cy="0"/>
          <a:chOff x="0" y="0"/>
          <a:chExt cx="0" cy="0"/>
        </a:xfrm>
      </p:grpSpPr>
      <p:sp>
        <p:nvSpPr>
          <p:cNvPr id="961" name="Image"/>
          <p:cNvSpPr>
            <a:spLocks noGrp="1"/>
          </p:cNvSpPr>
          <p:nvPr>
            <p:ph type="pic" idx="21"/>
          </p:nvPr>
        </p:nvSpPr>
        <p:spPr>
          <a:xfrm>
            <a:off x="-6255957" y="-91957"/>
            <a:ext cx="24710205" cy="13899913"/>
          </a:xfrm>
          <a:prstGeom prst="rect">
            <a:avLst/>
          </a:prstGeom>
        </p:spPr>
        <p:txBody>
          <a:bodyPr lIns="91439" tIns="45719" rIns="91439" bIns="45719" anchor="t">
            <a:noAutofit/>
          </a:bodyPr>
          <a:lstStyle/>
          <a:p>
            <a:endParaRPr/>
          </a:p>
        </p:txBody>
      </p:sp>
      <p:sp>
        <p:nvSpPr>
          <p:cNvPr id="962" name="Image"/>
          <p:cNvSpPr>
            <a:spLocks noGrp="1"/>
          </p:cNvSpPr>
          <p:nvPr>
            <p:ph type="pic" idx="22"/>
          </p:nvPr>
        </p:nvSpPr>
        <p:spPr>
          <a:xfrm>
            <a:off x="5926022" y="-95612"/>
            <a:ext cx="24723956" cy="13907224"/>
          </a:xfrm>
          <a:prstGeom prst="rect">
            <a:avLst/>
          </a:prstGeom>
        </p:spPr>
        <p:txBody>
          <a:bodyPr lIns="91439" tIns="45719" rIns="91439" bIns="45719" anchor="t">
            <a:noAutofit/>
          </a:bodyPr>
          <a:lstStyle/>
          <a:p>
            <a:endParaRPr/>
          </a:p>
        </p:txBody>
      </p:sp>
      <p:sp>
        <p:nvSpPr>
          <p:cNvPr id="963"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964"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965"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966"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x">
  <p:cSld name="4 Images">
    <p:bg>
      <p:bgPr>
        <a:solidFill>
          <a:srgbClr val="F6F6F6"/>
        </a:solidFill>
        <a:effectLst/>
      </p:bgPr>
    </p:bg>
    <p:spTree>
      <p:nvGrpSpPr>
        <p:cNvPr id="1" name=""/>
        <p:cNvGrpSpPr/>
        <p:nvPr/>
      </p:nvGrpSpPr>
      <p:grpSpPr>
        <a:xfrm>
          <a:off x="0" y="0"/>
          <a:ext cx="0" cy="0"/>
          <a:chOff x="0" y="0"/>
          <a:chExt cx="0" cy="0"/>
        </a:xfrm>
      </p:grpSpPr>
      <p:sp>
        <p:nvSpPr>
          <p:cNvPr id="973" name="Image"/>
          <p:cNvSpPr>
            <a:spLocks noGrp="1"/>
          </p:cNvSpPr>
          <p:nvPr>
            <p:ph type="pic" sz="half" idx="21"/>
          </p:nvPr>
        </p:nvSpPr>
        <p:spPr>
          <a:xfrm>
            <a:off x="-37343" y="-8895"/>
            <a:ext cx="12279384" cy="6590000"/>
          </a:xfrm>
          <a:prstGeom prst="rect">
            <a:avLst/>
          </a:prstGeom>
        </p:spPr>
        <p:txBody>
          <a:bodyPr lIns="91439" tIns="45719" rIns="91439" bIns="45719" anchor="t">
            <a:noAutofit/>
          </a:bodyPr>
          <a:lstStyle/>
          <a:p>
            <a:endParaRPr/>
          </a:p>
        </p:txBody>
      </p:sp>
      <p:sp>
        <p:nvSpPr>
          <p:cNvPr id="974" name="Image"/>
          <p:cNvSpPr>
            <a:spLocks noGrp="1"/>
          </p:cNvSpPr>
          <p:nvPr>
            <p:ph type="pic" sz="half" idx="22"/>
          </p:nvPr>
        </p:nvSpPr>
        <p:spPr>
          <a:xfrm>
            <a:off x="12191900" y="-36424"/>
            <a:ext cx="12192100" cy="6645319"/>
          </a:xfrm>
          <a:prstGeom prst="rect">
            <a:avLst/>
          </a:prstGeom>
        </p:spPr>
        <p:txBody>
          <a:bodyPr lIns="91439" tIns="45719" rIns="91439" bIns="45719" anchor="t">
            <a:noAutofit/>
          </a:bodyPr>
          <a:lstStyle/>
          <a:p>
            <a:endParaRPr/>
          </a:p>
        </p:txBody>
      </p:sp>
      <p:sp>
        <p:nvSpPr>
          <p:cNvPr id="975" name="Image"/>
          <p:cNvSpPr>
            <a:spLocks noGrp="1"/>
          </p:cNvSpPr>
          <p:nvPr>
            <p:ph type="pic" sz="half" idx="23"/>
          </p:nvPr>
        </p:nvSpPr>
        <p:spPr>
          <a:xfrm>
            <a:off x="6349" y="6554244"/>
            <a:ext cx="12192101" cy="6645321"/>
          </a:xfrm>
          <a:prstGeom prst="rect">
            <a:avLst/>
          </a:prstGeom>
        </p:spPr>
        <p:txBody>
          <a:bodyPr lIns="91439" tIns="45719" rIns="91439" bIns="45719" anchor="t">
            <a:noAutofit/>
          </a:bodyPr>
          <a:lstStyle/>
          <a:p>
            <a:endParaRPr/>
          </a:p>
        </p:txBody>
      </p:sp>
      <p:sp>
        <p:nvSpPr>
          <p:cNvPr id="976" name="Image"/>
          <p:cNvSpPr>
            <a:spLocks noGrp="1"/>
          </p:cNvSpPr>
          <p:nvPr>
            <p:ph type="pic" sz="half" idx="24"/>
          </p:nvPr>
        </p:nvSpPr>
        <p:spPr>
          <a:xfrm>
            <a:off x="12148208" y="6581889"/>
            <a:ext cx="12279384" cy="6590001"/>
          </a:xfrm>
          <a:prstGeom prst="rect">
            <a:avLst/>
          </a:prstGeom>
        </p:spPr>
        <p:txBody>
          <a:bodyPr lIns="91439" tIns="45719" rIns="91439" bIns="45719" anchor="t">
            <a:noAutofit/>
          </a:bodyPr>
          <a:lstStyle/>
          <a:p>
            <a:endParaRPr/>
          </a:p>
        </p:txBody>
      </p:sp>
      <p:sp>
        <p:nvSpPr>
          <p:cNvPr id="977"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978"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979"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980"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tx">
  <p:cSld name="icons - blue">
    <p:bg>
      <p:bgPr>
        <a:solidFill>
          <a:srgbClr val="F6F6F6"/>
        </a:solidFill>
        <a:effectLst/>
      </p:bgPr>
    </p:bg>
    <p:spTree>
      <p:nvGrpSpPr>
        <p:cNvPr id="1" name=""/>
        <p:cNvGrpSpPr/>
        <p:nvPr/>
      </p:nvGrpSpPr>
      <p:grpSpPr>
        <a:xfrm>
          <a:off x="0" y="0"/>
          <a:ext cx="0" cy="0"/>
          <a:chOff x="0" y="0"/>
          <a:chExt cx="0" cy="0"/>
        </a:xfrm>
      </p:grpSpPr>
      <p:sp>
        <p:nvSpPr>
          <p:cNvPr id="987"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988"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pic>
        <p:nvPicPr>
          <p:cNvPr id="989"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990" name="Body Level One…"/>
          <p:cNvSpPr txBox="1">
            <a:spLocks noGrp="1"/>
          </p:cNvSpPr>
          <p:nvPr>
            <p:ph type="body" sz="quarter" idx="1"/>
          </p:nvPr>
        </p:nvSpPr>
        <p:spPr>
          <a:xfrm>
            <a:off x="13213350" y="13190601"/>
            <a:ext cx="11051379" cy="431802"/>
          </a:xfrm>
          <a:prstGeom prst="rect">
            <a:avLst/>
          </a:prstGeom>
        </p:spPr>
        <p:txBody>
          <a:bodyPr anchor="t"/>
          <a:lstStyle>
            <a:lvl1pPr algn="r">
              <a:lnSpc>
                <a:spcPct val="130000"/>
              </a:lnSpc>
              <a:defRPr sz="1800" b="1" cap="none" spc="0">
                <a:solidFill>
                  <a:srgbClr val="042D36"/>
                </a:solidFill>
                <a:latin typeface="Space Mono"/>
                <a:ea typeface="Space Mono"/>
                <a:cs typeface="Space Mono"/>
                <a:sym typeface="Space Mono"/>
              </a:defRPr>
            </a:lvl1pPr>
            <a:lvl2pPr algn="r">
              <a:lnSpc>
                <a:spcPct val="130000"/>
              </a:lnSpc>
              <a:defRPr sz="1800" b="1" cap="none" spc="0">
                <a:solidFill>
                  <a:srgbClr val="042D36"/>
                </a:solidFill>
                <a:latin typeface="Space Mono"/>
                <a:ea typeface="Space Mono"/>
                <a:cs typeface="Space Mono"/>
                <a:sym typeface="Space Mono"/>
              </a:defRPr>
            </a:lvl2pPr>
            <a:lvl3pPr algn="r">
              <a:lnSpc>
                <a:spcPct val="130000"/>
              </a:lnSpc>
              <a:defRPr sz="1800" b="1" cap="none" spc="0">
                <a:solidFill>
                  <a:srgbClr val="042D36"/>
                </a:solidFill>
                <a:latin typeface="Space Mono"/>
                <a:ea typeface="Space Mono"/>
                <a:cs typeface="Space Mono"/>
                <a:sym typeface="Space Mono"/>
              </a:defRPr>
            </a:lvl3pPr>
            <a:lvl4pPr algn="r">
              <a:lnSpc>
                <a:spcPct val="130000"/>
              </a:lnSpc>
              <a:defRPr sz="1800" b="1" cap="none" spc="0">
                <a:solidFill>
                  <a:srgbClr val="042D36"/>
                </a:solidFill>
                <a:latin typeface="Space Mono"/>
                <a:ea typeface="Space Mono"/>
                <a:cs typeface="Space Mono"/>
                <a:sym typeface="Space Mono"/>
              </a:defRPr>
            </a:lvl4pPr>
            <a:lvl5pPr algn="r">
              <a:lnSpc>
                <a:spcPct val="130000"/>
              </a:lnSpc>
              <a:defRPr sz="1800" b="1"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991" name="Image"/>
          <p:cNvSpPr>
            <a:spLocks noGrp="1"/>
          </p:cNvSpPr>
          <p:nvPr>
            <p:ph type="pic" sz="quarter" idx="21"/>
          </p:nvPr>
        </p:nvSpPr>
        <p:spPr>
          <a:xfrm>
            <a:off x="1227783" y="1261962"/>
            <a:ext cx="838202" cy="762003"/>
          </a:xfrm>
          <a:prstGeom prst="rect">
            <a:avLst/>
          </a:prstGeom>
        </p:spPr>
        <p:txBody>
          <a:bodyPr lIns="91439" tIns="45719" rIns="91439" bIns="45719" anchor="t">
            <a:noAutofit/>
          </a:bodyPr>
          <a:lstStyle/>
          <a:p>
            <a:endParaRPr/>
          </a:p>
        </p:txBody>
      </p:sp>
      <p:sp>
        <p:nvSpPr>
          <p:cNvPr id="992" name="Image"/>
          <p:cNvSpPr>
            <a:spLocks noGrp="1"/>
          </p:cNvSpPr>
          <p:nvPr>
            <p:ph type="pic" sz="quarter" idx="22"/>
          </p:nvPr>
        </p:nvSpPr>
        <p:spPr>
          <a:xfrm>
            <a:off x="4239990" y="1287624"/>
            <a:ext cx="838202" cy="736341"/>
          </a:xfrm>
          <a:prstGeom prst="rect">
            <a:avLst/>
          </a:prstGeom>
        </p:spPr>
        <p:txBody>
          <a:bodyPr lIns="91439" tIns="45719" rIns="91439" bIns="45719" anchor="t">
            <a:noAutofit/>
          </a:bodyPr>
          <a:lstStyle/>
          <a:p>
            <a:endParaRPr/>
          </a:p>
        </p:txBody>
      </p:sp>
      <p:sp>
        <p:nvSpPr>
          <p:cNvPr id="993" name="Image"/>
          <p:cNvSpPr>
            <a:spLocks noGrp="1"/>
          </p:cNvSpPr>
          <p:nvPr>
            <p:ph type="pic" sz="quarter" idx="23"/>
          </p:nvPr>
        </p:nvSpPr>
        <p:spPr>
          <a:xfrm>
            <a:off x="7252196" y="1287624"/>
            <a:ext cx="838202" cy="838201"/>
          </a:xfrm>
          <a:prstGeom prst="rect">
            <a:avLst/>
          </a:prstGeom>
        </p:spPr>
        <p:txBody>
          <a:bodyPr lIns="91439" tIns="45719" rIns="91439" bIns="45719" anchor="t">
            <a:noAutofit/>
          </a:bodyPr>
          <a:lstStyle/>
          <a:p>
            <a:endParaRPr/>
          </a:p>
        </p:txBody>
      </p:sp>
      <p:sp>
        <p:nvSpPr>
          <p:cNvPr id="994" name="Image"/>
          <p:cNvSpPr>
            <a:spLocks noGrp="1"/>
          </p:cNvSpPr>
          <p:nvPr>
            <p:ph type="pic" sz="quarter" idx="24"/>
          </p:nvPr>
        </p:nvSpPr>
        <p:spPr>
          <a:xfrm>
            <a:off x="10402947" y="1287624"/>
            <a:ext cx="561111" cy="838201"/>
          </a:xfrm>
          <a:prstGeom prst="rect">
            <a:avLst/>
          </a:prstGeom>
        </p:spPr>
        <p:txBody>
          <a:bodyPr lIns="91439" tIns="45719" rIns="91439" bIns="45719" anchor="t">
            <a:noAutofit/>
          </a:bodyPr>
          <a:lstStyle/>
          <a:p>
            <a:endParaRPr/>
          </a:p>
        </p:txBody>
      </p:sp>
      <p:sp>
        <p:nvSpPr>
          <p:cNvPr id="995" name="Image"/>
          <p:cNvSpPr>
            <a:spLocks noGrp="1"/>
          </p:cNvSpPr>
          <p:nvPr>
            <p:ph type="pic" sz="quarter" idx="25"/>
          </p:nvPr>
        </p:nvSpPr>
        <p:spPr>
          <a:xfrm>
            <a:off x="13361274" y="1287624"/>
            <a:ext cx="668869" cy="838201"/>
          </a:xfrm>
          <a:prstGeom prst="rect">
            <a:avLst/>
          </a:prstGeom>
        </p:spPr>
        <p:txBody>
          <a:bodyPr lIns="91439" tIns="45719" rIns="91439" bIns="45719" anchor="t">
            <a:noAutofit/>
          </a:bodyPr>
          <a:lstStyle/>
          <a:p>
            <a:endParaRPr/>
          </a:p>
        </p:txBody>
      </p:sp>
      <p:sp>
        <p:nvSpPr>
          <p:cNvPr id="996" name="Image"/>
          <p:cNvSpPr>
            <a:spLocks noGrp="1"/>
          </p:cNvSpPr>
          <p:nvPr>
            <p:ph type="pic" sz="quarter" idx="26"/>
          </p:nvPr>
        </p:nvSpPr>
        <p:spPr>
          <a:xfrm>
            <a:off x="16328248" y="1287624"/>
            <a:ext cx="759339" cy="838201"/>
          </a:xfrm>
          <a:prstGeom prst="rect">
            <a:avLst/>
          </a:prstGeom>
        </p:spPr>
        <p:txBody>
          <a:bodyPr lIns="91439" tIns="45719" rIns="91439" bIns="45719" anchor="t">
            <a:noAutofit/>
          </a:bodyPr>
          <a:lstStyle/>
          <a:p>
            <a:endParaRPr/>
          </a:p>
        </p:txBody>
      </p:sp>
      <p:sp>
        <p:nvSpPr>
          <p:cNvPr id="997" name="Image"/>
          <p:cNvSpPr>
            <a:spLocks noGrp="1"/>
          </p:cNvSpPr>
          <p:nvPr>
            <p:ph type="pic" sz="quarter" idx="27"/>
          </p:nvPr>
        </p:nvSpPr>
        <p:spPr>
          <a:xfrm>
            <a:off x="19339120" y="1223862"/>
            <a:ext cx="762002" cy="838202"/>
          </a:xfrm>
          <a:prstGeom prst="rect">
            <a:avLst/>
          </a:prstGeom>
        </p:spPr>
        <p:txBody>
          <a:bodyPr lIns="91439" tIns="45719" rIns="91439" bIns="45719" anchor="t">
            <a:noAutofit/>
          </a:bodyPr>
          <a:lstStyle/>
          <a:p>
            <a:endParaRPr/>
          </a:p>
        </p:txBody>
      </p:sp>
      <p:sp>
        <p:nvSpPr>
          <p:cNvPr id="998" name="Image"/>
          <p:cNvSpPr>
            <a:spLocks noGrp="1"/>
          </p:cNvSpPr>
          <p:nvPr>
            <p:ph type="pic" sz="quarter" idx="28"/>
          </p:nvPr>
        </p:nvSpPr>
        <p:spPr>
          <a:xfrm>
            <a:off x="22313228" y="1287624"/>
            <a:ext cx="838202" cy="838201"/>
          </a:xfrm>
          <a:prstGeom prst="rect">
            <a:avLst/>
          </a:prstGeom>
        </p:spPr>
        <p:txBody>
          <a:bodyPr lIns="91439" tIns="45719" rIns="91439" bIns="45719" anchor="t">
            <a:noAutofit/>
          </a:bodyPr>
          <a:lstStyle/>
          <a:p>
            <a:endParaRPr/>
          </a:p>
        </p:txBody>
      </p:sp>
      <p:sp>
        <p:nvSpPr>
          <p:cNvPr id="999" name="Image"/>
          <p:cNvSpPr>
            <a:spLocks noGrp="1"/>
          </p:cNvSpPr>
          <p:nvPr>
            <p:ph type="pic" sz="quarter" idx="29"/>
          </p:nvPr>
        </p:nvSpPr>
        <p:spPr>
          <a:xfrm>
            <a:off x="1227793" y="3883664"/>
            <a:ext cx="762002" cy="762002"/>
          </a:xfrm>
          <a:prstGeom prst="rect">
            <a:avLst/>
          </a:prstGeom>
        </p:spPr>
        <p:txBody>
          <a:bodyPr lIns="91439" tIns="45719" rIns="91439" bIns="45719" anchor="t">
            <a:noAutofit/>
          </a:bodyPr>
          <a:lstStyle/>
          <a:p>
            <a:endParaRPr/>
          </a:p>
        </p:txBody>
      </p:sp>
      <p:sp>
        <p:nvSpPr>
          <p:cNvPr id="1000" name="Image"/>
          <p:cNvSpPr>
            <a:spLocks noGrp="1"/>
          </p:cNvSpPr>
          <p:nvPr>
            <p:ph type="pic" sz="quarter" idx="30"/>
          </p:nvPr>
        </p:nvSpPr>
        <p:spPr>
          <a:xfrm>
            <a:off x="4212785" y="3997964"/>
            <a:ext cx="838202" cy="533402"/>
          </a:xfrm>
          <a:prstGeom prst="rect">
            <a:avLst/>
          </a:prstGeom>
        </p:spPr>
        <p:txBody>
          <a:bodyPr lIns="91439" tIns="45719" rIns="91439" bIns="45719" anchor="t">
            <a:noAutofit/>
          </a:bodyPr>
          <a:lstStyle/>
          <a:p>
            <a:endParaRPr/>
          </a:p>
        </p:txBody>
      </p:sp>
      <p:sp>
        <p:nvSpPr>
          <p:cNvPr id="1001" name="Image"/>
          <p:cNvSpPr>
            <a:spLocks noGrp="1"/>
          </p:cNvSpPr>
          <p:nvPr>
            <p:ph type="pic" sz="quarter" idx="31"/>
          </p:nvPr>
        </p:nvSpPr>
        <p:spPr>
          <a:xfrm>
            <a:off x="7235877" y="3864233"/>
            <a:ext cx="838202" cy="800864"/>
          </a:xfrm>
          <a:prstGeom prst="rect">
            <a:avLst/>
          </a:prstGeom>
        </p:spPr>
        <p:txBody>
          <a:bodyPr lIns="91439" tIns="45719" rIns="91439" bIns="45719" anchor="t">
            <a:noAutofit/>
          </a:bodyPr>
          <a:lstStyle/>
          <a:p>
            <a:endParaRPr/>
          </a:p>
        </p:txBody>
      </p:sp>
      <p:sp>
        <p:nvSpPr>
          <p:cNvPr id="1002" name="Image"/>
          <p:cNvSpPr>
            <a:spLocks noGrp="1"/>
          </p:cNvSpPr>
          <p:nvPr>
            <p:ph type="pic" sz="quarter" idx="32"/>
          </p:nvPr>
        </p:nvSpPr>
        <p:spPr>
          <a:xfrm>
            <a:off x="10335169" y="3845564"/>
            <a:ext cx="685802" cy="838202"/>
          </a:xfrm>
          <a:prstGeom prst="rect">
            <a:avLst/>
          </a:prstGeom>
        </p:spPr>
        <p:txBody>
          <a:bodyPr lIns="91439" tIns="45719" rIns="91439" bIns="45719" anchor="t">
            <a:noAutofit/>
          </a:bodyPr>
          <a:lstStyle/>
          <a:p>
            <a:endParaRPr/>
          </a:p>
        </p:txBody>
      </p:sp>
      <p:sp>
        <p:nvSpPr>
          <p:cNvPr id="1003" name="Image"/>
          <p:cNvSpPr>
            <a:spLocks noGrp="1"/>
          </p:cNvSpPr>
          <p:nvPr>
            <p:ph type="pic" sz="quarter" idx="33"/>
          </p:nvPr>
        </p:nvSpPr>
        <p:spPr>
          <a:xfrm>
            <a:off x="13339212" y="3883664"/>
            <a:ext cx="723902" cy="762002"/>
          </a:xfrm>
          <a:prstGeom prst="rect">
            <a:avLst/>
          </a:prstGeom>
        </p:spPr>
        <p:txBody>
          <a:bodyPr lIns="91439" tIns="45719" rIns="91439" bIns="45719" anchor="t">
            <a:noAutofit/>
          </a:bodyPr>
          <a:lstStyle/>
          <a:p>
            <a:endParaRPr/>
          </a:p>
        </p:txBody>
      </p:sp>
      <p:sp>
        <p:nvSpPr>
          <p:cNvPr id="1004" name="Image"/>
          <p:cNvSpPr>
            <a:spLocks noGrp="1"/>
          </p:cNvSpPr>
          <p:nvPr>
            <p:ph type="pic" sz="quarter" idx="34"/>
          </p:nvPr>
        </p:nvSpPr>
        <p:spPr>
          <a:xfrm>
            <a:off x="16324205" y="3883664"/>
            <a:ext cx="800102" cy="762002"/>
          </a:xfrm>
          <a:prstGeom prst="rect">
            <a:avLst/>
          </a:prstGeom>
        </p:spPr>
        <p:txBody>
          <a:bodyPr lIns="91439" tIns="45719" rIns="91439" bIns="45719" anchor="t">
            <a:noAutofit/>
          </a:bodyPr>
          <a:lstStyle/>
          <a:p>
            <a:endParaRPr/>
          </a:p>
        </p:txBody>
      </p:sp>
      <p:sp>
        <p:nvSpPr>
          <p:cNvPr id="1005" name="Image"/>
          <p:cNvSpPr>
            <a:spLocks noGrp="1"/>
          </p:cNvSpPr>
          <p:nvPr>
            <p:ph type="pic" sz="quarter" idx="35"/>
          </p:nvPr>
        </p:nvSpPr>
        <p:spPr>
          <a:xfrm>
            <a:off x="19290148" y="3807464"/>
            <a:ext cx="914402" cy="914402"/>
          </a:xfrm>
          <a:prstGeom prst="rect">
            <a:avLst/>
          </a:prstGeom>
        </p:spPr>
        <p:txBody>
          <a:bodyPr lIns="91439" tIns="45719" rIns="91439" bIns="45719" anchor="t">
            <a:noAutofit/>
          </a:bodyPr>
          <a:lstStyle/>
          <a:p>
            <a:endParaRPr/>
          </a:p>
        </p:txBody>
      </p:sp>
      <p:sp>
        <p:nvSpPr>
          <p:cNvPr id="1006" name="Image"/>
          <p:cNvSpPr>
            <a:spLocks noGrp="1"/>
          </p:cNvSpPr>
          <p:nvPr>
            <p:ph type="pic" sz="quarter" idx="36"/>
          </p:nvPr>
        </p:nvSpPr>
        <p:spPr>
          <a:xfrm>
            <a:off x="22389439" y="3883664"/>
            <a:ext cx="762002" cy="762002"/>
          </a:xfrm>
          <a:prstGeom prst="rect">
            <a:avLst/>
          </a:prstGeom>
        </p:spPr>
        <p:txBody>
          <a:bodyPr lIns="91439" tIns="45719" rIns="91439" bIns="45719" anchor="t">
            <a:noAutofit/>
          </a:bodyPr>
          <a:lstStyle/>
          <a:p>
            <a:endParaRPr/>
          </a:p>
        </p:txBody>
      </p:sp>
      <p:sp>
        <p:nvSpPr>
          <p:cNvPr id="1007" name="Image"/>
          <p:cNvSpPr>
            <a:spLocks noGrp="1"/>
          </p:cNvSpPr>
          <p:nvPr>
            <p:ph type="pic" sz="quarter" idx="37"/>
          </p:nvPr>
        </p:nvSpPr>
        <p:spPr>
          <a:xfrm>
            <a:off x="1198946" y="6451262"/>
            <a:ext cx="806640" cy="806448"/>
          </a:xfrm>
          <a:prstGeom prst="rect">
            <a:avLst/>
          </a:prstGeom>
        </p:spPr>
        <p:txBody>
          <a:bodyPr lIns="91439" tIns="45719" rIns="91439" bIns="45719" anchor="t">
            <a:noAutofit/>
          </a:bodyPr>
          <a:lstStyle/>
          <a:p>
            <a:endParaRPr/>
          </a:p>
        </p:txBody>
      </p:sp>
      <p:sp>
        <p:nvSpPr>
          <p:cNvPr id="1008" name="Image"/>
          <p:cNvSpPr>
            <a:spLocks noGrp="1"/>
          </p:cNvSpPr>
          <p:nvPr>
            <p:ph type="pic" sz="quarter" idx="38"/>
          </p:nvPr>
        </p:nvSpPr>
        <p:spPr>
          <a:xfrm>
            <a:off x="4183939" y="6435385"/>
            <a:ext cx="838202" cy="838202"/>
          </a:xfrm>
          <a:prstGeom prst="rect">
            <a:avLst/>
          </a:prstGeom>
        </p:spPr>
        <p:txBody>
          <a:bodyPr lIns="91439" tIns="45719" rIns="91439" bIns="45719" anchor="t">
            <a:noAutofit/>
          </a:bodyPr>
          <a:lstStyle/>
          <a:p>
            <a:endParaRPr/>
          </a:p>
        </p:txBody>
      </p:sp>
      <p:sp>
        <p:nvSpPr>
          <p:cNvPr id="1009" name="Image"/>
          <p:cNvSpPr>
            <a:spLocks noGrp="1"/>
          </p:cNvSpPr>
          <p:nvPr>
            <p:ph type="pic" sz="quarter" idx="39"/>
          </p:nvPr>
        </p:nvSpPr>
        <p:spPr>
          <a:xfrm>
            <a:off x="7200493" y="6435385"/>
            <a:ext cx="838202" cy="838202"/>
          </a:xfrm>
          <a:prstGeom prst="rect">
            <a:avLst/>
          </a:prstGeom>
        </p:spPr>
        <p:txBody>
          <a:bodyPr lIns="91439" tIns="45719" rIns="91439" bIns="45719" anchor="t">
            <a:noAutofit/>
          </a:bodyPr>
          <a:lstStyle/>
          <a:p>
            <a:endParaRPr/>
          </a:p>
        </p:txBody>
      </p:sp>
      <p:sp>
        <p:nvSpPr>
          <p:cNvPr id="1010" name="Image"/>
          <p:cNvSpPr>
            <a:spLocks noGrp="1"/>
          </p:cNvSpPr>
          <p:nvPr>
            <p:ph type="pic" sz="quarter" idx="40"/>
          </p:nvPr>
        </p:nvSpPr>
        <p:spPr>
          <a:xfrm>
            <a:off x="10223585" y="6511587"/>
            <a:ext cx="838202" cy="685802"/>
          </a:xfrm>
          <a:prstGeom prst="rect">
            <a:avLst/>
          </a:prstGeom>
        </p:spPr>
        <p:txBody>
          <a:bodyPr lIns="91439" tIns="45719" rIns="91439" bIns="45719" anchor="t">
            <a:noAutofit/>
          </a:bodyPr>
          <a:lstStyle/>
          <a:p>
            <a:endParaRPr/>
          </a:p>
        </p:txBody>
      </p:sp>
      <p:sp>
        <p:nvSpPr>
          <p:cNvPr id="1011" name="Image"/>
          <p:cNvSpPr>
            <a:spLocks noGrp="1"/>
          </p:cNvSpPr>
          <p:nvPr>
            <p:ph type="pic" sz="quarter" idx="41"/>
          </p:nvPr>
        </p:nvSpPr>
        <p:spPr>
          <a:xfrm>
            <a:off x="13310364" y="6397285"/>
            <a:ext cx="762002" cy="914402"/>
          </a:xfrm>
          <a:prstGeom prst="rect">
            <a:avLst/>
          </a:prstGeom>
        </p:spPr>
        <p:txBody>
          <a:bodyPr lIns="91439" tIns="45719" rIns="91439" bIns="45719" anchor="t">
            <a:noAutofit/>
          </a:bodyPr>
          <a:lstStyle/>
          <a:p>
            <a:endParaRPr/>
          </a:p>
        </p:txBody>
      </p:sp>
      <p:sp>
        <p:nvSpPr>
          <p:cNvPr id="1012" name="Image"/>
          <p:cNvSpPr>
            <a:spLocks noGrp="1"/>
          </p:cNvSpPr>
          <p:nvPr>
            <p:ph type="pic" sz="quarter" idx="42"/>
          </p:nvPr>
        </p:nvSpPr>
        <p:spPr>
          <a:xfrm>
            <a:off x="16320943" y="6435385"/>
            <a:ext cx="838202" cy="838202"/>
          </a:xfrm>
          <a:prstGeom prst="rect">
            <a:avLst/>
          </a:prstGeom>
        </p:spPr>
        <p:txBody>
          <a:bodyPr lIns="91439" tIns="45719" rIns="91439" bIns="45719" anchor="t">
            <a:noAutofit/>
          </a:bodyPr>
          <a:lstStyle/>
          <a:p>
            <a:endParaRPr/>
          </a:p>
        </p:txBody>
      </p:sp>
      <p:sp>
        <p:nvSpPr>
          <p:cNvPr id="1013" name="Image"/>
          <p:cNvSpPr>
            <a:spLocks noGrp="1"/>
          </p:cNvSpPr>
          <p:nvPr>
            <p:ph type="pic" sz="quarter" idx="43"/>
          </p:nvPr>
        </p:nvSpPr>
        <p:spPr>
          <a:xfrm>
            <a:off x="19407725" y="6435385"/>
            <a:ext cx="838202" cy="838202"/>
          </a:xfrm>
          <a:prstGeom prst="rect">
            <a:avLst/>
          </a:prstGeom>
        </p:spPr>
        <p:txBody>
          <a:bodyPr lIns="91439" tIns="45719" rIns="91439" bIns="45719" anchor="t">
            <a:noAutofit/>
          </a:bodyPr>
          <a:lstStyle/>
          <a:p>
            <a:endParaRPr/>
          </a:p>
        </p:txBody>
      </p:sp>
      <p:sp>
        <p:nvSpPr>
          <p:cNvPr id="1014" name="Image"/>
          <p:cNvSpPr>
            <a:spLocks noGrp="1"/>
          </p:cNvSpPr>
          <p:nvPr>
            <p:ph type="pic" sz="quarter" idx="44"/>
          </p:nvPr>
        </p:nvSpPr>
        <p:spPr>
          <a:xfrm>
            <a:off x="22418306" y="6473485"/>
            <a:ext cx="762002" cy="762002"/>
          </a:xfrm>
          <a:prstGeom prst="rect">
            <a:avLst/>
          </a:prstGeom>
        </p:spPr>
        <p:txBody>
          <a:bodyPr lIns="91439" tIns="45719" rIns="91439" bIns="45719" anchor="t">
            <a:noAutofit/>
          </a:bodyPr>
          <a:lstStyle/>
          <a:p>
            <a:endParaRPr/>
          </a:p>
        </p:txBody>
      </p:sp>
      <p:sp>
        <p:nvSpPr>
          <p:cNvPr id="1015" name="Image"/>
          <p:cNvSpPr>
            <a:spLocks noGrp="1"/>
          </p:cNvSpPr>
          <p:nvPr>
            <p:ph type="pic" sz="quarter" idx="45"/>
          </p:nvPr>
        </p:nvSpPr>
        <p:spPr>
          <a:xfrm>
            <a:off x="4047552" y="9177608"/>
            <a:ext cx="914402" cy="533402"/>
          </a:xfrm>
          <a:prstGeom prst="rect">
            <a:avLst/>
          </a:prstGeom>
        </p:spPr>
        <p:txBody>
          <a:bodyPr lIns="91439" tIns="45719" rIns="91439" bIns="45719" anchor="t">
            <a:noAutofit/>
          </a:bodyPr>
          <a:lstStyle/>
          <a:p>
            <a:endParaRPr/>
          </a:p>
        </p:txBody>
      </p:sp>
      <p:sp>
        <p:nvSpPr>
          <p:cNvPr id="1016" name="Image"/>
          <p:cNvSpPr>
            <a:spLocks noGrp="1"/>
          </p:cNvSpPr>
          <p:nvPr>
            <p:ph type="pic" sz="quarter" idx="46"/>
          </p:nvPr>
        </p:nvSpPr>
        <p:spPr>
          <a:xfrm>
            <a:off x="7102206" y="9177608"/>
            <a:ext cx="914401" cy="533402"/>
          </a:xfrm>
          <a:prstGeom prst="rect">
            <a:avLst/>
          </a:prstGeom>
        </p:spPr>
        <p:txBody>
          <a:bodyPr lIns="91439" tIns="45719" rIns="91439" bIns="45719" anchor="t">
            <a:noAutofit/>
          </a:bodyPr>
          <a:lstStyle/>
          <a:p>
            <a:endParaRPr/>
          </a:p>
        </p:txBody>
      </p:sp>
      <p:sp>
        <p:nvSpPr>
          <p:cNvPr id="1017" name="Image"/>
          <p:cNvSpPr>
            <a:spLocks noGrp="1"/>
          </p:cNvSpPr>
          <p:nvPr>
            <p:ph type="pic" sz="quarter" idx="47"/>
          </p:nvPr>
        </p:nvSpPr>
        <p:spPr>
          <a:xfrm>
            <a:off x="10163396" y="9063308"/>
            <a:ext cx="914402" cy="762002"/>
          </a:xfrm>
          <a:prstGeom prst="rect">
            <a:avLst/>
          </a:prstGeom>
        </p:spPr>
        <p:txBody>
          <a:bodyPr lIns="91439" tIns="45719" rIns="91439" bIns="45719" anchor="t">
            <a:noAutofit/>
          </a:bodyPr>
          <a:lstStyle/>
          <a:p>
            <a:endParaRPr/>
          </a:p>
        </p:txBody>
      </p:sp>
      <p:sp>
        <p:nvSpPr>
          <p:cNvPr id="1018" name="Image"/>
          <p:cNvSpPr>
            <a:spLocks noGrp="1"/>
          </p:cNvSpPr>
          <p:nvPr>
            <p:ph type="pic" sz="quarter" idx="48"/>
          </p:nvPr>
        </p:nvSpPr>
        <p:spPr>
          <a:xfrm>
            <a:off x="13124324" y="9007526"/>
            <a:ext cx="872044" cy="873563"/>
          </a:xfrm>
          <a:prstGeom prst="rect">
            <a:avLst/>
          </a:prstGeom>
        </p:spPr>
        <p:txBody>
          <a:bodyPr lIns="91439" tIns="45719" rIns="91439" bIns="45719" anchor="t">
            <a:noAutofit/>
          </a:bodyPr>
          <a:lstStyle/>
          <a:p>
            <a:endParaRPr/>
          </a:p>
        </p:txBody>
      </p:sp>
      <p:sp>
        <p:nvSpPr>
          <p:cNvPr id="1019" name="Image"/>
          <p:cNvSpPr>
            <a:spLocks noGrp="1"/>
          </p:cNvSpPr>
          <p:nvPr>
            <p:ph type="pic" sz="quarter" idx="49"/>
          </p:nvPr>
        </p:nvSpPr>
        <p:spPr>
          <a:xfrm>
            <a:off x="16279245" y="9063215"/>
            <a:ext cx="838142" cy="762188"/>
          </a:xfrm>
          <a:prstGeom prst="rect">
            <a:avLst/>
          </a:prstGeom>
        </p:spPr>
        <p:txBody>
          <a:bodyPr lIns="91439" tIns="45719" rIns="91439" bIns="45719" anchor="t">
            <a:noAutofit/>
          </a:bodyPr>
          <a:lstStyle/>
          <a:p>
            <a:endParaRPr/>
          </a:p>
        </p:txBody>
      </p:sp>
      <p:sp>
        <p:nvSpPr>
          <p:cNvPr id="1020" name="Image"/>
          <p:cNvSpPr>
            <a:spLocks noGrp="1"/>
          </p:cNvSpPr>
          <p:nvPr>
            <p:ph type="pic" sz="quarter" idx="50"/>
          </p:nvPr>
        </p:nvSpPr>
        <p:spPr>
          <a:xfrm>
            <a:off x="19289393" y="9025204"/>
            <a:ext cx="826121" cy="838207"/>
          </a:xfrm>
          <a:prstGeom prst="rect">
            <a:avLst/>
          </a:prstGeom>
        </p:spPr>
        <p:txBody>
          <a:bodyPr lIns="91439" tIns="45719" rIns="91439" bIns="45719" anchor="t">
            <a:noAutofit/>
          </a:bodyPr>
          <a:lstStyle/>
          <a:p>
            <a:endParaRPr/>
          </a:p>
        </p:txBody>
      </p:sp>
      <p:sp>
        <p:nvSpPr>
          <p:cNvPr id="1021" name="Image"/>
          <p:cNvSpPr>
            <a:spLocks noGrp="1"/>
          </p:cNvSpPr>
          <p:nvPr>
            <p:ph type="pic" sz="quarter" idx="51"/>
          </p:nvPr>
        </p:nvSpPr>
        <p:spPr>
          <a:xfrm>
            <a:off x="22358119" y="9120507"/>
            <a:ext cx="882398" cy="647602"/>
          </a:xfrm>
          <a:prstGeom prst="rect">
            <a:avLst/>
          </a:prstGeom>
        </p:spPr>
        <p:txBody>
          <a:bodyPr lIns="91439" tIns="45719" rIns="91439" bIns="45719" anchor="t">
            <a:noAutofit/>
          </a:bodyPr>
          <a:lstStyle/>
          <a:p>
            <a:endParaRPr/>
          </a:p>
        </p:txBody>
      </p:sp>
      <p:sp>
        <p:nvSpPr>
          <p:cNvPr id="1022" name="Image"/>
          <p:cNvSpPr>
            <a:spLocks noGrp="1"/>
          </p:cNvSpPr>
          <p:nvPr>
            <p:ph type="pic" sz="quarter" idx="52"/>
          </p:nvPr>
        </p:nvSpPr>
        <p:spPr>
          <a:xfrm>
            <a:off x="1227864" y="11726650"/>
            <a:ext cx="838121" cy="614936"/>
          </a:xfrm>
          <a:prstGeom prst="rect">
            <a:avLst/>
          </a:prstGeom>
        </p:spPr>
        <p:txBody>
          <a:bodyPr lIns="91439" tIns="45719" rIns="91439" bIns="45719" anchor="t">
            <a:noAutofit/>
          </a:bodyPr>
          <a:lstStyle/>
          <a:p>
            <a:endParaRPr/>
          </a:p>
        </p:txBody>
      </p:sp>
      <p:sp>
        <p:nvSpPr>
          <p:cNvPr id="1023" name="Image"/>
          <p:cNvSpPr>
            <a:spLocks noGrp="1"/>
          </p:cNvSpPr>
          <p:nvPr>
            <p:ph type="pic" sz="quarter" idx="53"/>
          </p:nvPr>
        </p:nvSpPr>
        <p:spPr>
          <a:xfrm>
            <a:off x="4234581" y="11615047"/>
            <a:ext cx="838202" cy="838202"/>
          </a:xfrm>
          <a:prstGeom prst="rect">
            <a:avLst/>
          </a:prstGeom>
        </p:spPr>
        <p:txBody>
          <a:bodyPr lIns="91439" tIns="45719" rIns="91439" bIns="45719" anchor="t">
            <a:noAutofit/>
          </a:bodyPr>
          <a:lstStyle/>
          <a:p>
            <a:endParaRPr/>
          </a:p>
        </p:txBody>
      </p:sp>
      <p:sp>
        <p:nvSpPr>
          <p:cNvPr id="1024" name="Image"/>
          <p:cNvSpPr>
            <a:spLocks noGrp="1"/>
          </p:cNvSpPr>
          <p:nvPr>
            <p:ph type="pic" sz="quarter" idx="54"/>
          </p:nvPr>
        </p:nvSpPr>
        <p:spPr>
          <a:xfrm>
            <a:off x="7243489" y="11617548"/>
            <a:ext cx="833902" cy="833140"/>
          </a:xfrm>
          <a:prstGeom prst="rect">
            <a:avLst/>
          </a:prstGeom>
        </p:spPr>
        <p:txBody>
          <a:bodyPr lIns="91439" tIns="45719" rIns="91439" bIns="45719" anchor="t">
            <a:noAutofit/>
          </a:bodyPr>
          <a:lstStyle/>
          <a:p>
            <a:endParaRPr/>
          </a:p>
        </p:txBody>
      </p:sp>
      <p:sp>
        <p:nvSpPr>
          <p:cNvPr id="1025" name="Image"/>
          <p:cNvSpPr>
            <a:spLocks noGrp="1"/>
          </p:cNvSpPr>
          <p:nvPr>
            <p:ph type="pic" sz="quarter" idx="55"/>
          </p:nvPr>
        </p:nvSpPr>
        <p:spPr>
          <a:xfrm>
            <a:off x="10209938" y="11615047"/>
            <a:ext cx="914523" cy="838264"/>
          </a:xfrm>
          <a:prstGeom prst="rect">
            <a:avLst/>
          </a:prstGeom>
        </p:spPr>
        <p:txBody>
          <a:bodyPr lIns="91439" tIns="45719" rIns="91439" bIns="45719" anchor="t">
            <a:noAutofit/>
          </a:bodyPr>
          <a:lstStyle/>
          <a:p>
            <a:endParaRPr/>
          </a:p>
        </p:txBody>
      </p:sp>
      <p:sp>
        <p:nvSpPr>
          <p:cNvPr id="1026" name="Image"/>
          <p:cNvSpPr>
            <a:spLocks noGrp="1"/>
          </p:cNvSpPr>
          <p:nvPr>
            <p:ph type="pic" sz="quarter" idx="56"/>
          </p:nvPr>
        </p:nvSpPr>
        <p:spPr>
          <a:xfrm>
            <a:off x="13216694" y="11576886"/>
            <a:ext cx="914523" cy="914464"/>
          </a:xfrm>
          <a:prstGeom prst="rect">
            <a:avLst/>
          </a:prstGeom>
        </p:spPr>
        <p:txBody>
          <a:bodyPr lIns="91439" tIns="45719" rIns="91439" bIns="45719" anchor="t">
            <a:noAutofit/>
          </a:bodyPr>
          <a:lstStyle/>
          <a:p>
            <a:endParaRPr/>
          </a:p>
        </p:txBody>
      </p:sp>
      <p:sp>
        <p:nvSpPr>
          <p:cNvPr id="1027" name="Image"/>
          <p:cNvSpPr>
            <a:spLocks noGrp="1"/>
          </p:cNvSpPr>
          <p:nvPr>
            <p:ph type="pic" sz="quarter" idx="57"/>
          </p:nvPr>
        </p:nvSpPr>
        <p:spPr>
          <a:xfrm>
            <a:off x="16223251" y="11576924"/>
            <a:ext cx="914925" cy="914450"/>
          </a:xfrm>
          <a:prstGeom prst="rect">
            <a:avLst/>
          </a:prstGeom>
        </p:spPr>
        <p:txBody>
          <a:bodyPr lIns="91439" tIns="45719" rIns="91439" bIns="45719" anchor="t">
            <a:noAutofit/>
          </a:bodyPr>
          <a:lstStyle/>
          <a:p>
            <a:endParaRPr/>
          </a:p>
        </p:txBody>
      </p:sp>
      <p:sp>
        <p:nvSpPr>
          <p:cNvPr id="1028" name="Image"/>
          <p:cNvSpPr>
            <a:spLocks noGrp="1"/>
          </p:cNvSpPr>
          <p:nvPr>
            <p:ph type="pic" sz="quarter" idx="58"/>
          </p:nvPr>
        </p:nvSpPr>
        <p:spPr>
          <a:xfrm>
            <a:off x="19230271" y="11576916"/>
            <a:ext cx="914402" cy="914402"/>
          </a:xfrm>
          <a:prstGeom prst="rect">
            <a:avLst/>
          </a:prstGeom>
        </p:spPr>
        <p:txBody>
          <a:bodyPr lIns="91439" tIns="45719" rIns="91439" bIns="45719" anchor="t">
            <a:noAutofit/>
          </a:bodyPr>
          <a:lstStyle/>
          <a:p>
            <a:endParaRPr/>
          </a:p>
        </p:txBody>
      </p:sp>
      <p:sp>
        <p:nvSpPr>
          <p:cNvPr id="1029" name="Image"/>
          <p:cNvSpPr>
            <a:spLocks noGrp="1"/>
          </p:cNvSpPr>
          <p:nvPr>
            <p:ph type="pic" sz="quarter" idx="59"/>
          </p:nvPr>
        </p:nvSpPr>
        <p:spPr>
          <a:xfrm>
            <a:off x="22237028" y="11653116"/>
            <a:ext cx="914402" cy="762002"/>
          </a:xfrm>
          <a:prstGeom prst="rect">
            <a:avLst/>
          </a:prstGeom>
        </p:spPr>
        <p:txBody>
          <a:bodyPr lIns="91439" tIns="45719" rIns="91439" bIns="45719" anchor="t">
            <a:noAutofit/>
          </a:bodyPr>
          <a:lstStyle/>
          <a:p>
            <a:endParaRPr/>
          </a:p>
        </p:txBody>
      </p:sp>
      <p:sp>
        <p:nvSpPr>
          <p:cNvPr id="1030" name="Image"/>
          <p:cNvSpPr>
            <a:spLocks noGrp="1"/>
          </p:cNvSpPr>
          <p:nvPr>
            <p:ph type="pic" sz="quarter" idx="60"/>
          </p:nvPr>
        </p:nvSpPr>
        <p:spPr>
          <a:xfrm>
            <a:off x="1227783" y="9063308"/>
            <a:ext cx="838202" cy="762002"/>
          </a:xfrm>
          <a:prstGeom prst="rect">
            <a:avLst/>
          </a:prstGeom>
        </p:spPr>
        <p:txBody>
          <a:bodyPr lIns="91439" tIns="45719" rIns="91439" bIns="45719" anchor="t">
            <a:noAutofit/>
          </a:bodyPr>
          <a:lstStyle/>
          <a:p>
            <a:endParaRPr/>
          </a:p>
        </p:txBody>
      </p:sp>
      <p:sp>
        <p:nvSpPr>
          <p:cNvPr id="1031"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tx">
  <p:cSld name="icons - dark">
    <p:bg>
      <p:bgPr>
        <a:solidFill>
          <a:srgbClr val="F6F6F6"/>
        </a:solidFill>
        <a:effectLst/>
      </p:bgPr>
    </p:bg>
    <p:spTree>
      <p:nvGrpSpPr>
        <p:cNvPr id="1" name=""/>
        <p:cNvGrpSpPr/>
        <p:nvPr/>
      </p:nvGrpSpPr>
      <p:grpSpPr>
        <a:xfrm>
          <a:off x="0" y="0"/>
          <a:ext cx="0" cy="0"/>
          <a:chOff x="0" y="0"/>
          <a:chExt cx="0" cy="0"/>
        </a:xfrm>
      </p:grpSpPr>
      <p:sp>
        <p:nvSpPr>
          <p:cNvPr id="1038"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039"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pic>
        <p:nvPicPr>
          <p:cNvPr id="1040"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1041" name="Body Level One…"/>
          <p:cNvSpPr txBox="1">
            <a:spLocks noGrp="1"/>
          </p:cNvSpPr>
          <p:nvPr>
            <p:ph type="body" sz="quarter" idx="1"/>
          </p:nvPr>
        </p:nvSpPr>
        <p:spPr>
          <a:xfrm>
            <a:off x="13213350" y="13190601"/>
            <a:ext cx="11051379" cy="431802"/>
          </a:xfrm>
          <a:prstGeom prst="rect">
            <a:avLst/>
          </a:prstGeom>
        </p:spPr>
        <p:txBody>
          <a:bodyPr anchor="t"/>
          <a:lstStyle>
            <a:lvl1pPr algn="r">
              <a:lnSpc>
                <a:spcPct val="130000"/>
              </a:lnSpc>
              <a:defRPr sz="1800" b="1" cap="none" spc="0">
                <a:solidFill>
                  <a:srgbClr val="042D36"/>
                </a:solidFill>
                <a:latin typeface="Space Mono"/>
                <a:ea typeface="Space Mono"/>
                <a:cs typeface="Space Mono"/>
                <a:sym typeface="Space Mono"/>
              </a:defRPr>
            </a:lvl1pPr>
            <a:lvl2pPr algn="r">
              <a:lnSpc>
                <a:spcPct val="130000"/>
              </a:lnSpc>
              <a:defRPr sz="1800" b="1" cap="none" spc="0">
                <a:solidFill>
                  <a:srgbClr val="042D36"/>
                </a:solidFill>
                <a:latin typeface="Space Mono"/>
                <a:ea typeface="Space Mono"/>
                <a:cs typeface="Space Mono"/>
                <a:sym typeface="Space Mono"/>
              </a:defRPr>
            </a:lvl2pPr>
            <a:lvl3pPr algn="r">
              <a:lnSpc>
                <a:spcPct val="130000"/>
              </a:lnSpc>
              <a:defRPr sz="1800" b="1" cap="none" spc="0">
                <a:solidFill>
                  <a:srgbClr val="042D36"/>
                </a:solidFill>
                <a:latin typeface="Space Mono"/>
                <a:ea typeface="Space Mono"/>
                <a:cs typeface="Space Mono"/>
                <a:sym typeface="Space Mono"/>
              </a:defRPr>
            </a:lvl3pPr>
            <a:lvl4pPr algn="r">
              <a:lnSpc>
                <a:spcPct val="130000"/>
              </a:lnSpc>
              <a:defRPr sz="1800" b="1" cap="none" spc="0">
                <a:solidFill>
                  <a:srgbClr val="042D36"/>
                </a:solidFill>
                <a:latin typeface="Space Mono"/>
                <a:ea typeface="Space Mono"/>
                <a:cs typeface="Space Mono"/>
                <a:sym typeface="Space Mono"/>
              </a:defRPr>
            </a:lvl4pPr>
            <a:lvl5pPr algn="r">
              <a:lnSpc>
                <a:spcPct val="130000"/>
              </a:lnSpc>
              <a:defRPr sz="1800" b="1"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pic>
        <p:nvPicPr>
          <p:cNvPr id="1042" name="Image" descr="Image"/>
          <p:cNvPicPr>
            <a:picLocks noChangeAspect="1"/>
          </p:cNvPicPr>
          <p:nvPr/>
        </p:nvPicPr>
        <p:blipFill>
          <a:blip r:embed="rId3"/>
          <a:stretch>
            <a:fillRect/>
          </a:stretch>
        </p:blipFill>
        <p:spPr>
          <a:xfrm>
            <a:off x="1227783" y="1261962"/>
            <a:ext cx="838202" cy="762003"/>
          </a:xfrm>
          <a:prstGeom prst="rect">
            <a:avLst/>
          </a:prstGeom>
          <a:ln w="12700">
            <a:miter lim="400000"/>
          </a:ln>
        </p:spPr>
      </p:pic>
      <p:pic>
        <p:nvPicPr>
          <p:cNvPr id="1043" name="Image" descr="Image"/>
          <p:cNvPicPr>
            <a:picLocks noChangeAspect="1"/>
          </p:cNvPicPr>
          <p:nvPr/>
        </p:nvPicPr>
        <p:blipFill>
          <a:blip r:embed="rId4"/>
          <a:stretch>
            <a:fillRect/>
          </a:stretch>
        </p:blipFill>
        <p:spPr>
          <a:xfrm>
            <a:off x="4229100" y="1274793"/>
            <a:ext cx="838200" cy="736341"/>
          </a:xfrm>
          <a:prstGeom prst="rect">
            <a:avLst/>
          </a:prstGeom>
          <a:ln w="12700">
            <a:miter lim="400000"/>
          </a:ln>
        </p:spPr>
      </p:pic>
      <p:pic>
        <p:nvPicPr>
          <p:cNvPr id="1044" name="Image" descr="Image"/>
          <p:cNvPicPr>
            <a:picLocks noChangeAspect="1"/>
          </p:cNvPicPr>
          <p:nvPr/>
        </p:nvPicPr>
        <p:blipFill>
          <a:blip r:embed="rId5"/>
          <a:stretch>
            <a:fillRect/>
          </a:stretch>
        </p:blipFill>
        <p:spPr>
          <a:xfrm>
            <a:off x="7230415" y="1274793"/>
            <a:ext cx="838202" cy="838202"/>
          </a:xfrm>
          <a:prstGeom prst="rect">
            <a:avLst/>
          </a:prstGeom>
          <a:ln w="12700">
            <a:miter lim="400000"/>
          </a:ln>
        </p:spPr>
      </p:pic>
      <p:pic>
        <p:nvPicPr>
          <p:cNvPr id="1045" name="Image" descr="Image"/>
          <p:cNvPicPr>
            <a:picLocks noChangeAspect="1"/>
          </p:cNvPicPr>
          <p:nvPr/>
        </p:nvPicPr>
        <p:blipFill>
          <a:blip r:embed="rId6"/>
          <a:stretch>
            <a:fillRect/>
          </a:stretch>
        </p:blipFill>
        <p:spPr>
          <a:xfrm>
            <a:off x="10416961" y="1261962"/>
            <a:ext cx="561110" cy="838202"/>
          </a:xfrm>
          <a:prstGeom prst="rect">
            <a:avLst/>
          </a:prstGeom>
          <a:ln w="12700">
            <a:miter lim="400000"/>
          </a:ln>
        </p:spPr>
      </p:pic>
      <p:pic>
        <p:nvPicPr>
          <p:cNvPr id="1046" name="Image" descr="Image"/>
          <p:cNvPicPr>
            <a:picLocks noChangeAspect="1"/>
          </p:cNvPicPr>
          <p:nvPr/>
        </p:nvPicPr>
        <p:blipFill>
          <a:blip r:embed="rId7"/>
          <a:stretch>
            <a:fillRect/>
          </a:stretch>
        </p:blipFill>
        <p:spPr>
          <a:xfrm>
            <a:off x="13326416" y="1274793"/>
            <a:ext cx="668869" cy="838202"/>
          </a:xfrm>
          <a:prstGeom prst="rect">
            <a:avLst/>
          </a:prstGeom>
          <a:ln w="12700">
            <a:miter lim="400000"/>
          </a:ln>
        </p:spPr>
      </p:pic>
      <p:pic>
        <p:nvPicPr>
          <p:cNvPr id="1047" name="Image" descr="Image"/>
          <p:cNvPicPr>
            <a:picLocks noChangeAspect="1"/>
          </p:cNvPicPr>
          <p:nvPr/>
        </p:nvPicPr>
        <p:blipFill>
          <a:blip r:embed="rId8"/>
          <a:stretch>
            <a:fillRect/>
          </a:stretch>
        </p:blipFill>
        <p:spPr>
          <a:xfrm>
            <a:off x="16343628" y="1274793"/>
            <a:ext cx="759339" cy="838202"/>
          </a:xfrm>
          <a:prstGeom prst="rect">
            <a:avLst/>
          </a:prstGeom>
          <a:ln w="12700">
            <a:miter lim="400000"/>
          </a:ln>
        </p:spPr>
      </p:pic>
      <p:pic>
        <p:nvPicPr>
          <p:cNvPr id="1048" name="Image" descr="Image"/>
          <p:cNvPicPr>
            <a:picLocks noChangeAspect="1"/>
          </p:cNvPicPr>
          <p:nvPr/>
        </p:nvPicPr>
        <p:blipFill>
          <a:blip r:embed="rId9"/>
          <a:stretch>
            <a:fillRect/>
          </a:stretch>
        </p:blipFill>
        <p:spPr>
          <a:xfrm>
            <a:off x="19329046" y="1223862"/>
            <a:ext cx="762002" cy="838202"/>
          </a:xfrm>
          <a:prstGeom prst="rect">
            <a:avLst/>
          </a:prstGeom>
          <a:ln w="12700">
            <a:miter lim="400000"/>
          </a:ln>
        </p:spPr>
      </p:pic>
      <p:pic>
        <p:nvPicPr>
          <p:cNvPr id="1049" name="Image" descr="Image"/>
          <p:cNvPicPr>
            <a:picLocks noChangeAspect="1"/>
          </p:cNvPicPr>
          <p:nvPr/>
        </p:nvPicPr>
        <p:blipFill>
          <a:blip r:embed="rId10"/>
          <a:stretch>
            <a:fillRect/>
          </a:stretch>
        </p:blipFill>
        <p:spPr>
          <a:xfrm>
            <a:off x="22313228" y="1274793"/>
            <a:ext cx="838202" cy="838202"/>
          </a:xfrm>
          <a:prstGeom prst="rect">
            <a:avLst/>
          </a:prstGeom>
          <a:ln w="12700">
            <a:miter lim="400000"/>
          </a:ln>
        </p:spPr>
      </p:pic>
      <p:pic>
        <p:nvPicPr>
          <p:cNvPr id="1050" name="Image" descr="Image"/>
          <p:cNvPicPr>
            <a:picLocks noChangeAspect="1"/>
          </p:cNvPicPr>
          <p:nvPr/>
        </p:nvPicPr>
        <p:blipFill>
          <a:blip r:embed="rId11"/>
          <a:stretch>
            <a:fillRect/>
          </a:stretch>
        </p:blipFill>
        <p:spPr>
          <a:xfrm>
            <a:off x="1227783" y="3873500"/>
            <a:ext cx="762002" cy="762000"/>
          </a:xfrm>
          <a:prstGeom prst="rect">
            <a:avLst/>
          </a:prstGeom>
          <a:ln w="12700">
            <a:miter lim="400000"/>
          </a:ln>
        </p:spPr>
      </p:pic>
      <p:pic>
        <p:nvPicPr>
          <p:cNvPr id="1051" name="Image" descr="Image"/>
          <p:cNvPicPr>
            <a:picLocks noChangeAspect="1"/>
          </p:cNvPicPr>
          <p:nvPr/>
        </p:nvPicPr>
        <p:blipFill>
          <a:blip r:embed="rId12"/>
          <a:stretch>
            <a:fillRect/>
          </a:stretch>
        </p:blipFill>
        <p:spPr>
          <a:xfrm>
            <a:off x="4229100" y="3987800"/>
            <a:ext cx="838200" cy="533400"/>
          </a:xfrm>
          <a:prstGeom prst="rect">
            <a:avLst/>
          </a:prstGeom>
          <a:ln w="12700">
            <a:miter lim="400000"/>
          </a:ln>
        </p:spPr>
      </p:pic>
      <p:pic>
        <p:nvPicPr>
          <p:cNvPr id="1052" name="Image" descr="Image"/>
          <p:cNvPicPr>
            <a:picLocks noChangeAspect="1"/>
          </p:cNvPicPr>
          <p:nvPr/>
        </p:nvPicPr>
        <p:blipFill>
          <a:blip r:embed="rId13"/>
          <a:stretch>
            <a:fillRect/>
          </a:stretch>
        </p:blipFill>
        <p:spPr>
          <a:xfrm>
            <a:off x="7230415" y="3873500"/>
            <a:ext cx="838202" cy="800863"/>
          </a:xfrm>
          <a:prstGeom prst="rect">
            <a:avLst/>
          </a:prstGeom>
          <a:ln w="12700">
            <a:miter lim="400000"/>
          </a:ln>
        </p:spPr>
      </p:pic>
      <p:pic>
        <p:nvPicPr>
          <p:cNvPr id="1053" name="Image" descr="Image"/>
          <p:cNvPicPr>
            <a:picLocks noChangeAspect="1"/>
          </p:cNvPicPr>
          <p:nvPr/>
        </p:nvPicPr>
        <p:blipFill>
          <a:blip r:embed="rId14"/>
          <a:stretch>
            <a:fillRect/>
          </a:stretch>
        </p:blipFill>
        <p:spPr>
          <a:xfrm>
            <a:off x="10354615" y="3836160"/>
            <a:ext cx="685802" cy="838202"/>
          </a:xfrm>
          <a:prstGeom prst="rect">
            <a:avLst/>
          </a:prstGeom>
          <a:ln w="12700">
            <a:miter lim="400000"/>
          </a:ln>
        </p:spPr>
      </p:pic>
      <p:pic>
        <p:nvPicPr>
          <p:cNvPr id="1054" name="Image" descr="Image"/>
          <p:cNvPicPr>
            <a:picLocks noChangeAspect="1"/>
          </p:cNvPicPr>
          <p:nvPr/>
        </p:nvPicPr>
        <p:blipFill>
          <a:blip r:embed="rId15"/>
          <a:stretch>
            <a:fillRect/>
          </a:stretch>
        </p:blipFill>
        <p:spPr>
          <a:xfrm>
            <a:off x="13326416" y="3912360"/>
            <a:ext cx="723902" cy="762002"/>
          </a:xfrm>
          <a:prstGeom prst="rect">
            <a:avLst/>
          </a:prstGeom>
          <a:ln w="12700">
            <a:miter lim="400000"/>
          </a:ln>
        </p:spPr>
      </p:pic>
      <p:pic>
        <p:nvPicPr>
          <p:cNvPr id="1055" name="Image" descr="Image"/>
          <p:cNvPicPr>
            <a:picLocks noChangeAspect="1"/>
          </p:cNvPicPr>
          <p:nvPr/>
        </p:nvPicPr>
        <p:blipFill>
          <a:blip r:embed="rId16"/>
          <a:stretch>
            <a:fillRect/>
          </a:stretch>
        </p:blipFill>
        <p:spPr>
          <a:xfrm>
            <a:off x="16302865" y="3892929"/>
            <a:ext cx="800102" cy="762002"/>
          </a:xfrm>
          <a:prstGeom prst="rect">
            <a:avLst/>
          </a:prstGeom>
          <a:ln w="12700">
            <a:miter lim="400000"/>
          </a:ln>
        </p:spPr>
      </p:pic>
      <p:pic>
        <p:nvPicPr>
          <p:cNvPr id="1056" name="Image" descr="Image"/>
          <p:cNvPicPr>
            <a:picLocks noChangeAspect="1"/>
          </p:cNvPicPr>
          <p:nvPr/>
        </p:nvPicPr>
        <p:blipFill>
          <a:blip r:embed="rId17"/>
          <a:stretch>
            <a:fillRect/>
          </a:stretch>
        </p:blipFill>
        <p:spPr>
          <a:xfrm>
            <a:off x="19329046" y="3797300"/>
            <a:ext cx="914402" cy="914400"/>
          </a:xfrm>
          <a:prstGeom prst="rect">
            <a:avLst/>
          </a:prstGeom>
          <a:ln w="12700">
            <a:miter lim="400000"/>
          </a:ln>
        </p:spPr>
      </p:pic>
      <p:pic>
        <p:nvPicPr>
          <p:cNvPr id="1057" name="Image" descr="Image"/>
          <p:cNvPicPr>
            <a:picLocks noChangeAspect="1"/>
          </p:cNvPicPr>
          <p:nvPr/>
        </p:nvPicPr>
        <p:blipFill>
          <a:blip r:embed="rId18"/>
          <a:stretch>
            <a:fillRect/>
          </a:stretch>
        </p:blipFill>
        <p:spPr>
          <a:xfrm>
            <a:off x="22389428" y="3873500"/>
            <a:ext cx="762002" cy="762000"/>
          </a:xfrm>
          <a:prstGeom prst="rect">
            <a:avLst/>
          </a:prstGeom>
          <a:ln w="12700">
            <a:miter lim="400000"/>
          </a:ln>
        </p:spPr>
      </p:pic>
      <p:pic>
        <p:nvPicPr>
          <p:cNvPr id="1058" name="Image" descr="Image"/>
          <p:cNvPicPr>
            <a:picLocks noChangeAspect="1"/>
          </p:cNvPicPr>
          <p:nvPr/>
        </p:nvPicPr>
        <p:blipFill>
          <a:blip r:embed="rId19"/>
          <a:stretch>
            <a:fillRect/>
          </a:stretch>
        </p:blipFill>
        <p:spPr>
          <a:xfrm>
            <a:off x="1205464" y="6454776"/>
            <a:ext cx="806640" cy="806449"/>
          </a:xfrm>
          <a:prstGeom prst="rect">
            <a:avLst/>
          </a:prstGeom>
          <a:ln w="12700">
            <a:miter lim="400000"/>
          </a:ln>
        </p:spPr>
      </p:pic>
      <p:pic>
        <p:nvPicPr>
          <p:cNvPr id="1059" name="Image" descr="Image"/>
          <p:cNvPicPr>
            <a:picLocks noChangeAspect="1"/>
          </p:cNvPicPr>
          <p:nvPr/>
        </p:nvPicPr>
        <p:blipFill>
          <a:blip r:embed="rId20"/>
          <a:stretch>
            <a:fillRect/>
          </a:stretch>
        </p:blipFill>
        <p:spPr>
          <a:xfrm>
            <a:off x="4229100" y="6454776"/>
            <a:ext cx="838200" cy="838202"/>
          </a:xfrm>
          <a:prstGeom prst="rect">
            <a:avLst/>
          </a:prstGeom>
          <a:ln w="12700">
            <a:miter lim="400000"/>
          </a:ln>
        </p:spPr>
      </p:pic>
      <p:pic>
        <p:nvPicPr>
          <p:cNvPr id="1060" name="Image" descr="Image"/>
          <p:cNvPicPr>
            <a:picLocks noChangeAspect="1"/>
          </p:cNvPicPr>
          <p:nvPr/>
        </p:nvPicPr>
        <p:blipFill>
          <a:blip r:embed="rId21"/>
          <a:stretch>
            <a:fillRect/>
          </a:stretch>
        </p:blipFill>
        <p:spPr>
          <a:xfrm>
            <a:off x="7230415" y="6423023"/>
            <a:ext cx="838202" cy="838202"/>
          </a:xfrm>
          <a:prstGeom prst="rect">
            <a:avLst/>
          </a:prstGeom>
          <a:ln w="12700">
            <a:miter lim="400000"/>
          </a:ln>
        </p:spPr>
      </p:pic>
      <p:pic>
        <p:nvPicPr>
          <p:cNvPr id="1061" name="Image" descr="Image"/>
          <p:cNvPicPr>
            <a:picLocks noChangeAspect="1"/>
          </p:cNvPicPr>
          <p:nvPr/>
        </p:nvPicPr>
        <p:blipFill>
          <a:blip r:embed="rId22"/>
          <a:stretch>
            <a:fillRect/>
          </a:stretch>
        </p:blipFill>
        <p:spPr>
          <a:xfrm>
            <a:off x="10202215" y="6530975"/>
            <a:ext cx="838202" cy="685802"/>
          </a:xfrm>
          <a:prstGeom prst="rect">
            <a:avLst/>
          </a:prstGeom>
          <a:ln w="12700">
            <a:miter lim="400000"/>
          </a:ln>
        </p:spPr>
      </p:pic>
      <p:pic>
        <p:nvPicPr>
          <p:cNvPr id="1062" name="Image" descr="Image"/>
          <p:cNvPicPr>
            <a:picLocks noChangeAspect="1"/>
          </p:cNvPicPr>
          <p:nvPr/>
        </p:nvPicPr>
        <p:blipFill>
          <a:blip r:embed="rId23"/>
          <a:stretch>
            <a:fillRect/>
          </a:stretch>
        </p:blipFill>
        <p:spPr>
          <a:xfrm>
            <a:off x="13326416" y="6378576"/>
            <a:ext cx="762002" cy="914402"/>
          </a:xfrm>
          <a:prstGeom prst="rect">
            <a:avLst/>
          </a:prstGeom>
          <a:ln w="12700">
            <a:miter lim="400000"/>
          </a:ln>
        </p:spPr>
      </p:pic>
      <p:pic>
        <p:nvPicPr>
          <p:cNvPr id="1063" name="Image" descr="Image"/>
          <p:cNvPicPr>
            <a:picLocks noChangeAspect="1"/>
          </p:cNvPicPr>
          <p:nvPr/>
        </p:nvPicPr>
        <p:blipFill>
          <a:blip r:embed="rId24"/>
          <a:stretch>
            <a:fillRect/>
          </a:stretch>
        </p:blipFill>
        <p:spPr>
          <a:xfrm>
            <a:off x="16343628" y="6423023"/>
            <a:ext cx="838202" cy="838202"/>
          </a:xfrm>
          <a:prstGeom prst="rect">
            <a:avLst/>
          </a:prstGeom>
          <a:ln w="12700">
            <a:miter lim="400000"/>
          </a:ln>
        </p:spPr>
      </p:pic>
      <p:pic>
        <p:nvPicPr>
          <p:cNvPr id="1064" name="Image" descr="Image"/>
          <p:cNvPicPr>
            <a:picLocks noChangeAspect="1"/>
          </p:cNvPicPr>
          <p:nvPr/>
        </p:nvPicPr>
        <p:blipFill>
          <a:blip r:embed="rId25"/>
          <a:stretch>
            <a:fillRect/>
          </a:stretch>
        </p:blipFill>
        <p:spPr>
          <a:xfrm>
            <a:off x="19379846" y="6423023"/>
            <a:ext cx="838202" cy="838202"/>
          </a:xfrm>
          <a:prstGeom prst="rect">
            <a:avLst/>
          </a:prstGeom>
          <a:ln w="12700">
            <a:miter lim="400000"/>
          </a:ln>
        </p:spPr>
      </p:pic>
      <p:pic>
        <p:nvPicPr>
          <p:cNvPr id="1065" name="Image" descr="Image"/>
          <p:cNvPicPr>
            <a:picLocks noChangeAspect="1"/>
          </p:cNvPicPr>
          <p:nvPr/>
        </p:nvPicPr>
        <p:blipFill>
          <a:blip r:embed="rId26"/>
          <a:stretch>
            <a:fillRect/>
          </a:stretch>
        </p:blipFill>
        <p:spPr>
          <a:xfrm>
            <a:off x="22389428" y="6454776"/>
            <a:ext cx="762002" cy="762002"/>
          </a:xfrm>
          <a:prstGeom prst="rect">
            <a:avLst/>
          </a:prstGeom>
          <a:ln w="12700">
            <a:miter lim="400000"/>
          </a:ln>
        </p:spPr>
      </p:pic>
      <p:pic>
        <p:nvPicPr>
          <p:cNvPr id="1066" name="Image" descr="Image"/>
          <p:cNvPicPr>
            <a:picLocks noChangeAspect="1"/>
          </p:cNvPicPr>
          <p:nvPr/>
        </p:nvPicPr>
        <p:blipFill>
          <a:blip r:embed="rId27"/>
          <a:stretch>
            <a:fillRect/>
          </a:stretch>
        </p:blipFill>
        <p:spPr>
          <a:xfrm>
            <a:off x="4064000" y="9175753"/>
            <a:ext cx="914400" cy="533402"/>
          </a:xfrm>
          <a:prstGeom prst="rect">
            <a:avLst/>
          </a:prstGeom>
          <a:ln w="12700">
            <a:miter lim="400000"/>
          </a:ln>
        </p:spPr>
      </p:pic>
      <p:pic>
        <p:nvPicPr>
          <p:cNvPr id="1067" name="Image" descr="Image"/>
          <p:cNvPicPr>
            <a:picLocks noChangeAspect="1"/>
          </p:cNvPicPr>
          <p:nvPr/>
        </p:nvPicPr>
        <p:blipFill>
          <a:blip r:embed="rId28"/>
          <a:stretch>
            <a:fillRect/>
          </a:stretch>
        </p:blipFill>
        <p:spPr>
          <a:xfrm>
            <a:off x="7154215" y="9175753"/>
            <a:ext cx="914402" cy="533402"/>
          </a:xfrm>
          <a:prstGeom prst="rect">
            <a:avLst/>
          </a:prstGeom>
          <a:ln w="12700">
            <a:miter lim="400000"/>
          </a:ln>
        </p:spPr>
      </p:pic>
      <p:pic>
        <p:nvPicPr>
          <p:cNvPr id="1068" name="Image" descr="Image"/>
          <p:cNvPicPr>
            <a:picLocks noChangeAspect="1"/>
          </p:cNvPicPr>
          <p:nvPr/>
        </p:nvPicPr>
        <p:blipFill>
          <a:blip r:embed="rId29"/>
          <a:stretch>
            <a:fillRect/>
          </a:stretch>
        </p:blipFill>
        <p:spPr>
          <a:xfrm>
            <a:off x="10164115" y="9066313"/>
            <a:ext cx="914402" cy="762002"/>
          </a:xfrm>
          <a:prstGeom prst="rect">
            <a:avLst/>
          </a:prstGeom>
          <a:ln w="12700">
            <a:miter lim="400000"/>
          </a:ln>
        </p:spPr>
      </p:pic>
      <p:pic>
        <p:nvPicPr>
          <p:cNvPr id="1069" name="Image" descr="Image"/>
          <p:cNvPicPr>
            <a:picLocks noChangeAspect="1"/>
          </p:cNvPicPr>
          <p:nvPr/>
        </p:nvPicPr>
        <p:blipFill>
          <a:blip r:embed="rId30"/>
          <a:stretch>
            <a:fillRect/>
          </a:stretch>
        </p:blipFill>
        <p:spPr>
          <a:xfrm>
            <a:off x="13123239" y="8997191"/>
            <a:ext cx="872044" cy="873563"/>
          </a:xfrm>
          <a:prstGeom prst="rect">
            <a:avLst/>
          </a:prstGeom>
          <a:ln w="12700">
            <a:miter lim="400000"/>
          </a:ln>
        </p:spPr>
      </p:pic>
      <p:pic>
        <p:nvPicPr>
          <p:cNvPr id="1070" name="Image" descr="Image"/>
          <p:cNvPicPr>
            <a:picLocks noChangeAspect="1"/>
          </p:cNvPicPr>
          <p:nvPr/>
        </p:nvPicPr>
        <p:blipFill>
          <a:blip r:embed="rId31"/>
          <a:stretch>
            <a:fillRect/>
          </a:stretch>
        </p:blipFill>
        <p:spPr>
          <a:xfrm>
            <a:off x="16304226" y="9066127"/>
            <a:ext cx="838142" cy="762188"/>
          </a:xfrm>
          <a:prstGeom prst="rect">
            <a:avLst/>
          </a:prstGeom>
          <a:ln w="12700">
            <a:miter lim="400000"/>
          </a:ln>
        </p:spPr>
      </p:pic>
      <p:pic>
        <p:nvPicPr>
          <p:cNvPr id="1071" name="Image" descr="Image"/>
          <p:cNvPicPr>
            <a:picLocks noChangeAspect="1"/>
          </p:cNvPicPr>
          <p:nvPr/>
        </p:nvPicPr>
        <p:blipFill>
          <a:blip r:embed="rId32"/>
          <a:stretch>
            <a:fillRect/>
          </a:stretch>
        </p:blipFill>
        <p:spPr>
          <a:xfrm>
            <a:off x="19296986" y="9066313"/>
            <a:ext cx="826122" cy="838207"/>
          </a:xfrm>
          <a:prstGeom prst="rect">
            <a:avLst/>
          </a:prstGeom>
          <a:ln w="12700">
            <a:miter lim="400000"/>
          </a:ln>
        </p:spPr>
      </p:pic>
      <p:pic>
        <p:nvPicPr>
          <p:cNvPr id="1072" name="Image" descr="Image"/>
          <p:cNvPicPr>
            <a:picLocks noChangeAspect="1"/>
          </p:cNvPicPr>
          <p:nvPr/>
        </p:nvPicPr>
        <p:blipFill>
          <a:blip r:embed="rId33"/>
          <a:stretch>
            <a:fillRect/>
          </a:stretch>
        </p:blipFill>
        <p:spPr>
          <a:xfrm>
            <a:off x="22365414" y="9118654"/>
            <a:ext cx="882398" cy="647601"/>
          </a:xfrm>
          <a:prstGeom prst="rect">
            <a:avLst/>
          </a:prstGeom>
          <a:ln w="12700">
            <a:miter lim="400000"/>
          </a:ln>
        </p:spPr>
      </p:pic>
      <p:pic>
        <p:nvPicPr>
          <p:cNvPr id="1073" name="Image" descr="Image"/>
          <p:cNvPicPr>
            <a:picLocks noChangeAspect="1"/>
          </p:cNvPicPr>
          <p:nvPr/>
        </p:nvPicPr>
        <p:blipFill>
          <a:blip r:embed="rId34"/>
          <a:stretch>
            <a:fillRect/>
          </a:stretch>
        </p:blipFill>
        <p:spPr>
          <a:xfrm>
            <a:off x="1227783" y="11692035"/>
            <a:ext cx="838121" cy="614936"/>
          </a:xfrm>
          <a:prstGeom prst="rect">
            <a:avLst/>
          </a:prstGeom>
          <a:ln w="12700">
            <a:miter lim="400000"/>
          </a:ln>
        </p:spPr>
      </p:pic>
      <p:pic>
        <p:nvPicPr>
          <p:cNvPr id="1074" name="Image" descr="Image"/>
          <p:cNvPicPr>
            <a:picLocks noChangeAspect="1"/>
          </p:cNvPicPr>
          <p:nvPr/>
        </p:nvPicPr>
        <p:blipFill>
          <a:blip r:embed="rId35"/>
          <a:stretch>
            <a:fillRect/>
          </a:stretch>
        </p:blipFill>
        <p:spPr>
          <a:xfrm>
            <a:off x="4229100" y="11591929"/>
            <a:ext cx="838200" cy="838202"/>
          </a:xfrm>
          <a:prstGeom prst="rect">
            <a:avLst/>
          </a:prstGeom>
          <a:ln w="12700">
            <a:miter lim="400000"/>
          </a:ln>
        </p:spPr>
      </p:pic>
      <p:pic>
        <p:nvPicPr>
          <p:cNvPr id="1075" name="Image" descr="Image"/>
          <p:cNvPicPr>
            <a:picLocks noChangeAspect="1"/>
          </p:cNvPicPr>
          <p:nvPr/>
        </p:nvPicPr>
        <p:blipFill>
          <a:blip r:embed="rId36"/>
          <a:stretch>
            <a:fillRect/>
          </a:stretch>
        </p:blipFill>
        <p:spPr>
          <a:xfrm>
            <a:off x="7234714" y="11620110"/>
            <a:ext cx="833903" cy="833140"/>
          </a:xfrm>
          <a:prstGeom prst="rect">
            <a:avLst/>
          </a:prstGeom>
          <a:ln w="12700">
            <a:miter lim="400000"/>
          </a:ln>
        </p:spPr>
      </p:pic>
      <p:pic>
        <p:nvPicPr>
          <p:cNvPr id="1076" name="Image" descr="Image"/>
          <p:cNvPicPr>
            <a:picLocks noChangeAspect="1"/>
          </p:cNvPicPr>
          <p:nvPr/>
        </p:nvPicPr>
        <p:blipFill>
          <a:blip r:embed="rId37"/>
          <a:stretch>
            <a:fillRect/>
          </a:stretch>
        </p:blipFill>
        <p:spPr>
          <a:xfrm>
            <a:off x="10202215" y="11591929"/>
            <a:ext cx="914524" cy="838264"/>
          </a:xfrm>
          <a:prstGeom prst="rect">
            <a:avLst/>
          </a:prstGeom>
          <a:ln w="12700">
            <a:miter lim="400000"/>
          </a:ln>
        </p:spPr>
      </p:pic>
      <p:pic>
        <p:nvPicPr>
          <p:cNvPr id="1077" name="Image" descr="Image"/>
          <p:cNvPicPr>
            <a:picLocks noChangeAspect="1"/>
          </p:cNvPicPr>
          <p:nvPr/>
        </p:nvPicPr>
        <p:blipFill>
          <a:blip r:embed="rId38"/>
          <a:stretch>
            <a:fillRect/>
          </a:stretch>
        </p:blipFill>
        <p:spPr>
          <a:xfrm>
            <a:off x="13203586" y="11574967"/>
            <a:ext cx="914524" cy="914464"/>
          </a:xfrm>
          <a:prstGeom prst="rect">
            <a:avLst/>
          </a:prstGeom>
          <a:ln w="12700">
            <a:miter lim="400000"/>
          </a:ln>
        </p:spPr>
      </p:pic>
      <p:pic>
        <p:nvPicPr>
          <p:cNvPr id="1078" name="Image" descr="Image"/>
          <p:cNvPicPr>
            <a:picLocks noChangeAspect="1"/>
          </p:cNvPicPr>
          <p:nvPr/>
        </p:nvPicPr>
        <p:blipFill>
          <a:blip r:embed="rId39"/>
          <a:stretch>
            <a:fillRect/>
          </a:stretch>
        </p:blipFill>
        <p:spPr>
          <a:xfrm>
            <a:off x="16251710" y="11574967"/>
            <a:ext cx="914925" cy="914450"/>
          </a:xfrm>
          <a:prstGeom prst="rect">
            <a:avLst/>
          </a:prstGeom>
          <a:ln w="12700">
            <a:miter lim="400000"/>
          </a:ln>
        </p:spPr>
      </p:pic>
      <p:pic>
        <p:nvPicPr>
          <p:cNvPr id="1079" name="Image" descr="Image"/>
          <p:cNvPicPr>
            <a:picLocks noChangeAspect="1"/>
          </p:cNvPicPr>
          <p:nvPr/>
        </p:nvPicPr>
        <p:blipFill>
          <a:blip r:embed="rId40"/>
          <a:stretch>
            <a:fillRect/>
          </a:stretch>
        </p:blipFill>
        <p:spPr>
          <a:xfrm>
            <a:off x="19257731" y="11553829"/>
            <a:ext cx="914402" cy="914402"/>
          </a:xfrm>
          <a:prstGeom prst="rect">
            <a:avLst/>
          </a:prstGeom>
          <a:ln w="12700">
            <a:miter lim="400000"/>
          </a:ln>
        </p:spPr>
      </p:pic>
      <p:pic>
        <p:nvPicPr>
          <p:cNvPr id="1080" name="Image" descr="Image"/>
          <p:cNvPicPr>
            <a:picLocks noChangeAspect="1"/>
          </p:cNvPicPr>
          <p:nvPr/>
        </p:nvPicPr>
        <p:blipFill>
          <a:blip r:embed="rId41"/>
          <a:stretch>
            <a:fillRect/>
          </a:stretch>
        </p:blipFill>
        <p:spPr>
          <a:xfrm>
            <a:off x="22237028" y="11655679"/>
            <a:ext cx="914402" cy="762002"/>
          </a:xfrm>
          <a:prstGeom prst="rect">
            <a:avLst/>
          </a:prstGeom>
          <a:ln w="12700">
            <a:miter lim="400000"/>
          </a:ln>
        </p:spPr>
      </p:pic>
      <p:pic>
        <p:nvPicPr>
          <p:cNvPr id="1081" name="Image" descr="Image"/>
          <p:cNvPicPr>
            <a:picLocks noChangeAspect="1"/>
          </p:cNvPicPr>
          <p:nvPr/>
        </p:nvPicPr>
        <p:blipFill>
          <a:blip r:embed="rId42"/>
          <a:stretch>
            <a:fillRect/>
          </a:stretch>
        </p:blipFill>
        <p:spPr>
          <a:xfrm>
            <a:off x="1261600" y="9052972"/>
            <a:ext cx="838201" cy="762002"/>
          </a:xfrm>
          <a:prstGeom prst="rect">
            <a:avLst/>
          </a:prstGeom>
          <a:ln w="12700">
            <a:miter lim="400000"/>
          </a:ln>
        </p:spPr>
      </p:pic>
      <p:sp>
        <p:nvSpPr>
          <p:cNvPr id="1082"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type="tx">
  <p:cSld name="Big Statement 2.0">
    <p:bg>
      <p:bgPr>
        <a:solidFill>
          <a:srgbClr val="F6F6F6"/>
        </a:solidFill>
        <a:effectLst/>
      </p:bgPr>
    </p:bg>
    <p:spTree>
      <p:nvGrpSpPr>
        <p:cNvPr id="1" name=""/>
        <p:cNvGrpSpPr/>
        <p:nvPr/>
      </p:nvGrpSpPr>
      <p:grpSpPr>
        <a:xfrm>
          <a:off x="0" y="0"/>
          <a:ext cx="0" cy="0"/>
          <a:chOff x="0" y="0"/>
          <a:chExt cx="0" cy="0"/>
        </a:xfrm>
      </p:grpSpPr>
      <p:pic>
        <p:nvPicPr>
          <p:cNvPr id="1089" name="180309_Scenics_248DSCF6988br.jpg" descr="180309_Scenics_248DSCF6988br.jpg"/>
          <p:cNvPicPr>
            <a:picLocks noChangeAspect="1"/>
          </p:cNvPicPr>
          <p:nvPr/>
        </p:nvPicPr>
        <p:blipFill>
          <a:blip r:embed="rId2"/>
          <a:srcRect l="83" t="15774" r="83"/>
          <a:stretch>
            <a:fillRect/>
          </a:stretch>
        </p:blipFill>
        <p:spPr>
          <a:xfrm>
            <a:off x="-3070" y="-3349"/>
            <a:ext cx="24390137" cy="13718183"/>
          </a:xfrm>
          <a:prstGeom prst="rect">
            <a:avLst/>
          </a:prstGeom>
          <a:ln w="12700">
            <a:miter lim="400000"/>
          </a:ln>
        </p:spPr>
      </p:pic>
      <p:sp>
        <p:nvSpPr>
          <p:cNvPr id="1090" name="Rectangle"/>
          <p:cNvSpPr/>
          <p:nvPr/>
        </p:nvSpPr>
        <p:spPr>
          <a:xfrm>
            <a:off x="-37580" y="2064"/>
            <a:ext cx="24459160" cy="13711872"/>
          </a:xfrm>
          <a:prstGeom prst="rect">
            <a:avLst/>
          </a:prstGeom>
          <a:solidFill>
            <a:srgbClr val="0BB7C2">
              <a:alpha val="64999"/>
            </a:srgbClr>
          </a:solidFill>
          <a:ln w="12700">
            <a:miter lim="400000"/>
          </a:ln>
        </p:spPr>
        <p:txBody>
          <a:bodyPr lIns="0" tIns="0" rIns="0" bIns="0" anchor="ctr"/>
          <a:lstStyle/>
          <a:p>
            <a:pPr algn="ctr">
              <a:lnSpc>
                <a:spcPct val="100000"/>
              </a:lnSpc>
              <a:defRPr sz="3200">
                <a:solidFill>
                  <a:srgbClr val="0BB7C2"/>
                </a:solidFill>
              </a:defRPr>
            </a:pPr>
            <a:endParaRPr/>
          </a:p>
        </p:txBody>
      </p:sp>
      <p:sp>
        <p:nvSpPr>
          <p:cNvPr id="1091"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1092"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sp>
        <p:nvSpPr>
          <p:cNvPr id="1093" name="Body Level One…"/>
          <p:cNvSpPr txBox="1">
            <a:spLocks noGrp="1"/>
          </p:cNvSpPr>
          <p:nvPr>
            <p:ph type="body" idx="1"/>
          </p:nvPr>
        </p:nvSpPr>
        <p:spPr>
          <a:xfrm>
            <a:off x="2842523" y="2328441"/>
            <a:ext cx="18698953" cy="7432043"/>
          </a:xfrm>
          <a:prstGeom prst="rect">
            <a:avLst/>
          </a:prstGeom>
        </p:spPr>
        <p:txBody>
          <a:bodyPr anchor="t"/>
          <a:lstStyle>
            <a:lvl1pPr algn="ctr">
              <a:defRPr sz="15000" cap="none" spc="0">
                <a:latin typeface="Space Mono"/>
                <a:ea typeface="Space Mono"/>
                <a:cs typeface="Space Mono"/>
                <a:sym typeface="Space Mono"/>
              </a:defRPr>
            </a:lvl1pPr>
            <a:lvl2pPr algn="ctr">
              <a:defRPr sz="15000" cap="none" spc="0">
                <a:latin typeface="Space Mono"/>
                <a:ea typeface="Space Mono"/>
                <a:cs typeface="Space Mono"/>
                <a:sym typeface="Space Mono"/>
              </a:defRPr>
            </a:lvl2pPr>
            <a:lvl3pPr algn="ctr">
              <a:defRPr sz="15000" cap="none" spc="0">
                <a:latin typeface="Space Mono"/>
                <a:ea typeface="Space Mono"/>
                <a:cs typeface="Space Mono"/>
                <a:sym typeface="Space Mono"/>
              </a:defRPr>
            </a:lvl3pPr>
            <a:lvl4pPr algn="ctr">
              <a:defRPr sz="15000" cap="none" spc="0">
                <a:latin typeface="Space Mono"/>
                <a:ea typeface="Space Mono"/>
                <a:cs typeface="Space Mono"/>
                <a:sym typeface="Space Mono"/>
              </a:defRPr>
            </a:lvl4pPr>
            <a:lvl5pPr algn="ctr">
              <a:defRPr sz="15000" cap="none" spc="0">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1094" name="Rectangle"/>
          <p:cNvSpPr>
            <a:spLocks noGrp="1"/>
          </p:cNvSpPr>
          <p:nvPr>
            <p:ph type="body" sz="quarter" idx="21"/>
          </p:nvPr>
        </p:nvSpPr>
        <p:spPr>
          <a:xfrm>
            <a:off x="11083103" y="11392734"/>
            <a:ext cx="2217795" cy="165615"/>
          </a:xfrm>
          <a:prstGeom prst="rect">
            <a:avLst/>
          </a:prstGeom>
          <a:solidFill>
            <a:srgbClr val="E1004B"/>
          </a:solidFill>
        </p:spPr>
        <p:txBody>
          <a:bodyPr lIns="0" tIns="0" rIns="0" bIns="0"/>
          <a:lstStyle/>
          <a:p>
            <a:pPr algn="ctr">
              <a:lnSpc>
                <a:spcPct val="100000"/>
              </a:lnSpc>
              <a:defRPr sz="5400" cap="none" spc="0">
                <a:solidFill>
                  <a:srgbClr val="000000"/>
                </a:solidFill>
                <a:latin typeface="+mn-lt"/>
                <a:ea typeface="+mn-ea"/>
                <a:cs typeface="+mn-cs"/>
                <a:sym typeface="Helvetica Neue"/>
              </a:defRPr>
            </a:pPr>
            <a:endParaRPr/>
          </a:p>
        </p:txBody>
      </p:sp>
      <p:pic>
        <p:nvPicPr>
          <p:cNvPr id="1095" name="Image" descr="Image"/>
          <p:cNvPicPr>
            <a:picLocks noChangeAspect="1"/>
          </p:cNvPicPr>
          <p:nvPr/>
        </p:nvPicPr>
        <p:blipFill>
          <a:blip r:embed="rId3"/>
          <a:stretch>
            <a:fillRect/>
          </a:stretch>
        </p:blipFill>
        <p:spPr>
          <a:xfrm>
            <a:off x="188386" y="13256863"/>
            <a:ext cx="1595841" cy="296312"/>
          </a:xfrm>
          <a:prstGeom prst="rect">
            <a:avLst/>
          </a:prstGeom>
          <a:ln w="12700">
            <a:miter lim="400000"/>
          </a:ln>
        </p:spPr>
      </p:pic>
      <p:sp>
        <p:nvSpPr>
          <p:cNvPr id="1096"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type="tx">
  <p:cSld name="Quote">
    <p:bg>
      <p:bgPr>
        <a:solidFill>
          <a:srgbClr val="E1E1E1"/>
        </a:solidFill>
        <a:effectLst/>
      </p:bgPr>
    </p:bg>
    <p:spTree>
      <p:nvGrpSpPr>
        <p:cNvPr id="1" name=""/>
        <p:cNvGrpSpPr/>
        <p:nvPr/>
      </p:nvGrpSpPr>
      <p:grpSpPr>
        <a:xfrm>
          <a:off x="0" y="0"/>
          <a:ext cx="0" cy="0"/>
          <a:chOff x="0" y="0"/>
          <a:chExt cx="0" cy="0"/>
        </a:xfrm>
      </p:grpSpPr>
      <p:pic>
        <p:nvPicPr>
          <p:cNvPr id="1103" name="180309_Scenics_248DSCF6988br.jpg" descr="180309_Scenics_248DSCF6988br.jpg"/>
          <p:cNvPicPr>
            <a:picLocks noChangeAspect="1"/>
          </p:cNvPicPr>
          <p:nvPr/>
        </p:nvPicPr>
        <p:blipFill>
          <a:blip r:embed="rId2">
            <a:alphaModFix amt="20000"/>
          </a:blip>
          <a:srcRect l="83" t="15774" r="83"/>
          <a:stretch>
            <a:fillRect/>
          </a:stretch>
        </p:blipFill>
        <p:spPr>
          <a:xfrm>
            <a:off x="-3070" y="-3349"/>
            <a:ext cx="24390137" cy="13718183"/>
          </a:xfrm>
          <a:prstGeom prst="rect">
            <a:avLst/>
          </a:prstGeom>
          <a:ln w="12700">
            <a:miter lim="400000"/>
          </a:ln>
        </p:spPr>
      </p:pic>
      <p:sp>
        <p:nvSpPr>
          <p:cNvPr id="1104" name="Rectangle"/>
          <p:cNvSpPr/>
          <p:nvPr/>
        </p:nvSpPr>
        <p:spPr>
          <a:xfrm>
            <a:off x="0" y="2064"/>
            <a:ext cx="24459160" cy="13711872"/>
          </a:xfrm>
          <a:prstGeom prst="rect">
            <a:avLst/>
          </a:prstGeom>
          <a:solidFill>
            <a:srgbClr val="0BB7C2">
              <a:alpha val="40000"/>
            </a:srgbClr>
          </a:solidFill>
          <a:ln w="12700">
            <a:miter lim="400000"/>
          </a:ln>
        </p:spPr>
        <p:txBody>
          <a:bodyPr lIns="0" tIns="0" rIns="0" bIns="0" anchor="ctr"/>
          <a:lstStyle/>
          <a:p>
            <a:pPr algn="ctr">
              <a:lnSpc>
                <a:spcPct val="100000"/>
              </a:lnSpc>
              <a:defRPr sz="3200">
                <a:solidFill>
                  <a:srgbClr val="0BB7C2"/>
                </a:solidFill>
              </a:defRPr>
            </a:pPr>
            <a:endParaRPr/>
          </a:p>
        </p:txBody>
      </p:sp>
      <p:sp>
        <p:nvSpPr>
          <p:cNvPr id="1105" name="Body Level One…"/>
          <p:cNvSpPr txBox="1">
            <a:spLocks noGrp="1"/>
          </p:cNvSpPr>
          <p:nvPr>
            <p:ph type="body" sz="half" idx="1"/>
          </p:nvPr>
        </p:nvSpPr>
        <p:spPr>
          <a:xfrm>
            <a:off x="2207529" y="2729424"/>
            <a:ext cx="19977334" cy="6257292"/>
          </a:xfrm>
          <a:prstGeom prst="rect">
            <a:avLst/>
          </a:prstGeom>
        </p:spPr>
        <p:txBody>
          <a:bodyPr/>
          <a:lstStyle>
            <a:lvl1pPr algn="ctr">
              <a:lnSpc>
                <a:spcPct val="90000"/>
              </a:lnSpc>
              <a:defRPr sz="8800" cap="none" spc="0">
                <a:solidFill>
                  <a:srgbClr val="042D36"/>
                </a:solidFill>
                <a:latin typeface="Space Mono"/>
                <a:ea typeface="Space Mono"/>
                <a:cs typeface="Space Mono"/>
                <a:sym typeface="Space Mono"/>
              </a:defRPr>
            </a:lvl1pPr>
            <a:lvl2pPr algn="ctr">
              <a:lnSpc>
                <a:spcPct val="90000"/>
              </a:lnSpc>
              <a:defRPr sz="8800" cap="none" spc="0">
                <a:solidFill>
                  <a:srgbClr val="042D36"/>
                </a:solidFill>
                <a:latin typeface="Space Mono"/>
                <a:ea typeface="Space Mono"/>
                <a:cs typeface="Space Mono"/>
                <a:sym typeface="Space Mono"/>
              </a:defRPr>
            </a:lvl2pPr>
            <a:lvl3pPr algn="ctr">
              <a:lnSpc>
                <a:spcPct val="90000"/>
              </a:lnSpc>
              <a:defRPr sz="8800" cap="none" spc="0">
                <a:solidFill>
                  <a:srgbClr val="042D36"/>
                </a:solidFill>
                <a:latin typeface="Space Mono"/>
                <a:ea typeface="Space Mono"/>
                <a:cs typeface="Space Mono"/>
                <a:sym typeface="Space Mono"/>
              </a:defRPr>
            </a:lvl3pPr>
            <a:lvl4pPr algn="ctr">
              <a:lnSpc>
                <a:spcPct val="90000"/>
              </a:lnSpc>
              <a:defRPr sz="8800" cap="none" spc="0">
                <a:solidFill>
                  <a:srgbClr val="042D36"/>
                </a:solidFill>
                <a:latin typeface="Space Mono"/>
                <a:ea typeface="Space Mono"/>
                <a:cs typeface="Space Mono"/>
                <a:sym typeface="Space Mono"/>
              </a:defRPr>
            </a:lvl4pPr>
            <a:lvl5pPr algn="ctr">
              <a:lnSpc>
                <a:spcPct val="90000"/>
              </a:lnSpc>
              <a:defRPr sz="8800"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1106" name="Rectangle"/>
          <p:cNvSpPr/>
          <p:nvPr/>
        </p:nvSpPr>
        <p:spPr>
          <a:xfrm>
            <a:off x="11087299" y="11392734"/>
            <a:ext cx="2217795" cy="165615"/>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107" name="“"/>
          <p:cNvSpPr txBox="1"/>
          <p:nvPr/>
        </p:nvSpPr>
        <p:spPr>
          <a:xfrm>
            <a:off x="2207529" y="-610676"/>
            <a:ext cx="19977334" cy="6680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lnSpc>
                <a:spcPct val="80000"/>
              </a:lnSpc>
              <a:defRPr sz="35000">
                <a:solidFill>
                  <a:srgbClr val="042D36">
                    <a:alpha val="50000"/>
                  </a:srgbClr>
                </a:solidFill>
                <a:latin typeface="Space Mono"/>
                <a:ea typeface="Space Mono"/>
                <a:cs typeface="Space Mono"/>
                <a:sym typeface="Space Mono"/>
              </a:defRPr>
            </a:lvl1pPr>
          </a:lstStyle>
          <a:p>
            <a:r>
              <a:t>“</a:t>
            </a:r>
          </a:p>
        </p:txBody>
      </p:sp>
      <p:sp>
        <p:nvSpPr>
          <p:cNvPr id="1108" name="Attribution"/>
          <p:cNvSpPr txBox="1">
            <a:spLocks noGrp="1"/>
          </p:cNvSpPr>
          <p:nvPr>
            <p:ph type="body" sz="quarter" idx="21"/>
          </p:nvPr>
        </p:nvSpPr>
        <p:spPr>
          <a:xfrm>
            <a:off x="8001982" y="9716490"/>
            <a:ext cx="8388430" cy="571502"/>
          </a:xfrm>
          <a:prstGeom prst="rect">
            <a:avLst/>
          </a:prstGeom>
        </p:spPr>
        <p:txBody>
          <a:bodyPr anchor="t"/>
          <a:lstStyle/>
          <a:p>
            <a:pPr algn="ctr">
              <a:lnSpc>
                <a:spcPct val="110000"/>
              </a:lnSpc>
              <a:defRPr sz="3200" cap="none" spc="0">
                <a:solidFill>
                  <a:srgbClr val="042D36"/>
                </a:solidFill>
                <a:latin typeface="Public Sans Regular"/>
                <a:ea typeface="Public Sans Regular"/>
                <a:cs typeface="Public Sans Regular"/>
                <a:sym typeface="Public Sans Regular"/>
              </a:defRPr>
            </a:pPr>
            <a:endParaRPr/>
          </a:p>
        </p:txBody>
      </p:sp>
      <p:sp>
        <p:nvSpPr>
          <p:cNvPr id="1109"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1110" name="NYC.GOV/CTO"/>
          <p:cNvSpPr txBox="1">
            <a:spLocks noGrp="1"/>
          </p:cNvSpPr>
          <p:nvPr>
            <p:ph type="body" sz="quarter" idx="22"/>
          </p:nvPr>
        </p:nvSpPr>
        <p:spPr>
          <a:xfrm>
            <a:off x="13213350" y="13190601"/>
            <a:ext cx="11051379" cy="431802"/>
          </a:xfrm>
          <a:prstGeom prst="rect">
            <a:avLst/>
          </a:prstGeom>
        </p:spPr>
        <p:txBody>
          <a:bodyPr anchor="t"/>
          <a:lstStyle/>
          <a:p>
            <a:pPr algn="r">
              <a:lnSpc>
                <a:spcPct val="130000"/>
              </a:lnSpc>
              <a:defRPr sz="1800" b="1" cap="none" spc="0">
                <a:solidFill>
                  <a:srgbClr val="042D36"/>
                </a:solidFill>
                <a:latin typeface="Space Mono"/>
                <a:ea typeface="Space Mono"/>
                <a:cs typeface="Space Mono"/>
                <a:sym typeface="Space Mono"/>
              </a:defRPr>
            </a:pPr>
            <a:endParaRPr/>
          </a:p>
        </p:txBody>
      </p:sp>
      <p:pic>
        <p:nvPicPr>
          <p:cNvPr id="1111" name="Image" descr="Image"/>
          <p:cNvPicPr>
            <a:picLocks noChangeAspect="1"/>
          </p:cNvPicPr>
          <p:nvPr/>
        </p:nvPicPr>
        <p:blipFill>
          <a:blip r:embed="rId3"/>
          <a:stretch>
            <a:fillRect/>
          </a:stretch>
        </p:blipFill>
        <p:spPr>
          <a:xfrm>
            <a:off x="188386" y="13256863"/>
            <a:ext cx="1595841" cy="296312"/>
          </a:xfrm>
          <a:prstGeom prst="rect">
            <a:avLst/>
          </a:prstGeom>
          <a:ln w="12700">
            <a:miter lim="400000"/>
          </a:ln>
        </p:spPr>
      </p:pic>
      <p:sp>
        <p:nvSpPr>
          <p:cNvPr id="1112"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tx">
  <p:cSld name="Quote 2.0">
    <p:bg>
      <p:bgPr>
        <a:solidFill>
          <a:srgbClr val="E1E1E1"/>
        </a:solidFill>
        <a:effectLst/>
      </p:bgPr>
    </p:bg>
    <p:spTree>
      <p:nvGrpSpPr>
        <p:cNvPr id="1" name=""/>
        <p:cNvGrpSpPr/>
        <p:nvPr/>
      </p:nvGrpSpPr>
      <p:grpSpPr>
        <a:xfrm>
          <a:off x="0" y="0"/>
          <a:ext cx="0" cy="0"/>
          <a:chOff x="0" y="0"/>
          <a:chExt cx="0" cy="0"/>
        </a:xfrm>
      </p:grpSpPr>
      <p:sp>
        <p:nvSpPr>
          <p:cNvPr id="1119" name="Rectangle"/>
          <p:cNvSpPr/>
          <p:nvPr/>
        </p:nvSpPr>
        <p:spPr>
          <a:xfrm>
            <a:off x="820" y="2064"/>
            <a:ext cx="24382360" cy="13711872"/>
          </a:xfrm>
          <a:prstGeom prst="rect">
            <a:avLst/>
          </a:prstGeom>
          <a:solidFill>
            <a:srgbClr val="042D36"/>
          </a:solidFill>
          <a:ln w="12700">
            <a:miter lim="400000"/>
          </a:ln>
        </p:spPr>
        <p:txBody>
          <a:bodyPr lIns="0" tIns="0" rIns="0" bIns="0" anchor="ctr"/>
          <a:lstStyle/>
          <a:p>
            <a:pPr algn="ctr">
              <a:lnSpc>
                <a:spcPct val="100000"/>
              </a:lnSpc>
              <a:defRPr sz="3200">
                <a:solidFill>
                  <a:srgbClr val="FFFFFF"/>
                </a:solidFill>
              </a:defRPr>
            </a:pPr>
            <a:endParaRPr/>
          </a:p>
        </p:txBody>
      </p:sp>
      <p:sp>
        <p:nvSpPr>
          <p:cNvPr id="1120" name="Body Level One…"/>
          <p:cNvSpPr txBox="1">
            <a:spLocks noGrp="1"/>
          </p:cNvSpPr>
          <p:nvPr>
            <p:ph type="body" sz="half" idx="1"/>
          </p:nvPr>
        </p:nvSpPr>
        <p:spPr>
          <a:xfrm>
            <a:off x="2203333" y="2729424"/>
            <a:ext cx="19977334" cy="6257292"/>
          </a:xfrm>
          <a:prstGeom prst="rect">
            <a:avLst/>
          </a:prstGeom>
        </p:spPr>
        <p:txBody>
          <a:bodyPr/>
          <a:lstStyle>
            <a:lvl1pPr algn="ctr">
              <a:lnSpc>
                <a:spcPct val="90000"/>
              </a:lnSpc>
              <a:defRPr sz="8800" cap="none" spc="0">
                <a:latin typeface="Space Mono"/>
                <a:ea typeface="Space Mono"/>
                <a:cs typeface="Space Mono"/>
                <a:sym typeface="Space Mono"/>
              </a:defRPr>
            </a:lvl1pPr>
            <a:lvl2pPr algn="ctr">
              <a:lnSpc>
                <a:spcPct val="90000"/>
              </a:lnSpc>
              <a:defRPr sz="8800" cap="none" spc="0">
                <a:latin typeface="Space Mono"/>
                <a:ea typeface="Space Mono"/>
                <a:cs typeface="Space Mono"/>
                <a:sym typeface="Space Mono"/>
              </a:defRPr>
            </a:lvl2pPr>
            <a:lvl3pPr algn="ctr">
              <a:lnSpc>
                <a:spcPct val="90000"/>
              </a:lnSpc>
              <a:defRPr sz="8800" cap="none" spc="0">
                <a:latin typeface="Space Mono"/>
                <a:ea typeface="Space Mono"/>
                <a:cs typeface="Space Mono"/>
                <a:sym typeface="Space Mono"/>
              </a:defRPr>
            </a:lvl3pPr>
            <a:lvl4pPr algn="ctr">
              <a:lnSpc>
                <a:spcPct val="90000"/>
              </a:lnSpc>
              <a:defRPr sz="8800" cap="none" spc="0">
                <a:latin typeface="Space Mono"/>
                <a:ea typeface="Space Mono"/>
                <a:cs typeface="Space Mono"/>
                <a:sym typeface="Space Mono"/>
              </a:defRPr>
            </a:lvl4pPr>
            <a:lvl5pPr algn="ctr">
              <a:lnSpc>
                <a:spcPct val="90000"/>
              </a:lnSpc>
              <a:defRPr sz="8800" cap="none" spc="0">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1121" name="Rectangle"/>
          <p:cNvSpPr/>
          <p:nvPr/>
        </p:nvSpPr>
        <p:spPr>
          <a:xfrm>
            <a:off x="11074331" y="12131643"/>
            <a:ext cx="2217795" cy="165615"/>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122" name="Attribution"/>
          <p:cNvSpPr txBox="1">
            <a:spLocks noGrp="1"/>
          </p:cNvSpPr>
          <p:nvPr>
            <p:ph type="body" sz="quarter" idx="21"/>
          </p:nvPr>
        </p:nvSpPr>
        <p:spPr>
          <a:xfrm>
            <a:off x="7997786" y="9716490"/>
            <a:ext cx="8388429" cy="571502"/>
          </a:xfrm>
          <a:prstGeom prst="rect">
            <a:avLst/>
          </a:prstGeom>
        </p:spPr>
        <p:txBody>
          <a:bodyPr anchor="t"/>
          <a:lstStyle/>
          <a:p>
            <a:pPr algn="ctr">
              <a:lnSpc>
                <a:spcPct val="110000"/>
              </a:lnSpc>
              <a:defRPr sz="3200" cap="none" spc="0">
                <a:latin typeface="Public Sans Regular"/>
                <a:ea typeface="Public Sans Regular"/>
                <a:cs typeface="Public Sans Regular"/>
                <a:sym typeface="Public Sans Regular"/>
              </a:defRPr>
            </a:pPr>
            <a:endParaRPr/>
          </a:p>
        </p:txBody>
      </p:sp>
      <p:sp>
        <p:nvSpPr>
          <p:cNvPr id="1123" name="“"/>
          <p:cNvSpPr txBox="1"/>
          <p:nvPr/>
        </p:nvSpPr>
        <p:spPr>
          <a:xfrm>
            <a:off x="2203333" y="-224466"/>
            <a:ext cx="19977334" cy="4800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lnSpc>
                <a:spcPct val="80000"/>
              </a:lnSpc>
              <a:defRPr sz="25000">
                <a:solidFill>
                  <a:srgbClr val="0BB7C2"/>
                </a:solidFill>
                <a:latin typeface="Space Mono"/>
                <a:ea typeface="Space Mono"/>
                <a:cs typeface="Space Mono"/>
                <a:sym typeface="Space Mono"/>
              </a:defRPr>
            </a:lvl1pPr>
          </a:lstStyle>
          <a:p>
            <a:r>
              <a:t>“</a:t>
            </a:r>
          </a:p>
        </p:txBody>
      </p:sp>
      <p:sp>
        <p:nvSpPr>
          <p:cNvPr id="1124"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1125"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1126"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1127"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tx">
  <p:cSld name="Closer">
    <p:bg>
      <p:bgPr>
        <a:solidFill>
          <a:srgbClr val="E1E1E1"/>
        </a:solidFill>
        <a:effectLst/>
      </p:bgPr>
    </p:bg>
    <p:spTree>
      <p:nvGrpSpPr>
        <p:cNvPr id="1" name=""/>
        <p:cNvGrpSpPr/>
        <p:nvPr/>
      </p:nvGrpSpPr>
      <p:grpSpPr>
        <a:xfrm>
          <a:off x="0" y="0"/>
          <a:ext cx="0" cy="0"/>
          <a:chOff x="0" y="0"/>
          <a:chExt cx="0" cy="0"/>
        </a:xfrm>
      </p:grpSpPr>
      <p:pic>
        <p:nvPicPr>
          <p:cNvPr id="1134" name="180309_Scenics_248DSCF6988br.jpg" descr="180309_Scenics_248DSCF6988br.jpg"/>
          <p:cNvPicPr>
            <a:picLocks noChangeAspect="1"/>
          </p:cNvPicPr>
          <p:nvPr/>
        </p:nvPicPr>
        <p:blipFill>
          <a:blip r:embed="rId2"/>
          <a:srcRect t="7870" b="7713"/>
          <a:stretch>
            <a:fillRect/>
          </a:stretch>
        </p:blipFill>
        <p:spPr>
          <a:xfrm>
            <a:off x="0" y="-3350"/>
            <a:ext cx="24384002" cy="13722698"/>
          </a:xfrm>
          <a:prstGeom prst="rect">
            <a:avLst/>
          </a:prstGeom>
          <a:ln w="12700">
            <a:miter lim="400000"/>
          </a:ln>
        </p:spPr>
      </p:pic>
      <p:sp>
        <p:nvSpPr>
          <p:cNvPr id="1135" name="Rectangle"/>
          <p:cNvSpPr/>
          <p:nvPr/>
        </p:nvSpPr>
        <p:spPr>
          <a:xfrm>
            <a:off x="820" y="2064"/>
            <a:ext cx="24382360" cy="13711872"/>
          </a:xfrm>
          <a:prstGeom prst="rect">
            <a:avLst/>
          </a:prstGeom>
          <a:solidFill>
            <a:srgbClr val="042D36">
              <a:alpha val="70000"/>
            </a:srgbClr>
          </a:solidFill>
          <a:ln w="12700">
            <a:miter lim="400000"/>
          </a:ln>
        </p:spPr>
        <p:txBody>
          <a:bodyPr lIns="0" tIns="0" rIns="0" bIns="0" anchor="ctr"/>
          <a:lstStyle/>
          <a:p>
            <a:pPr algn="ctr">
              <a:lnSpc>
                <a:spcPct val="100000"/>
              </a:lnSpc>
              <a:defRPr sz="3200">
                <a:solidFill>
                  <a:srgbClr val="FFFFFF"/>
                </a:solidFill>
              </a:defRPr>
            </a:pPr>
            <a:endParaRPr/>
          </a:p>
        </p:txBody>
      </p:sp>
      <p:sp>
        <p:nvSpPr>
          <p:cNvPr id="1136" name="Body Level One…"/>
          <p:cNvSpPr txBox="1">
            <a:spLocks noGrp="1"/>
          </p:cNvSpPr>
          <p:nvPr>
            <p:ph type="body" sz="half" idx="1"/>
          </p:nvPr>
        </p:nvSpPr>
        <p:spPr>
          <a:xfrm>
            <a:off x="963391" y="2194397"/>
            <a:ext cx="22169067" cy="3860802"/>
          </a:xfrm>
          <a:prstGeom prst="rect">
            <a:avLst/>
          </a:prstGeom>
        </p:spPr>
        <p:txBody>
          <a:bodyPr/>
          <a:lstStyle>
            <a:lvl1pPr>
              <a:defRPr sz="20000" cap="none" spc="0">
                <a:latin typeface="Space Mono"/>
                <a:ea typeface="Space Mono"/>
                <a:cs typeface="Space Mono"/>
                <a:sym typeface="Space Mono"/>
              </a:defRPr>
            </a:lvl1pPr>
            <a:lvl2pPr>
              <a:defRPr sz="20000" cap="none" spc="0">
                <a:latin typeface="Space Mono"/>
                <a:ea typeface="Space Mono"/>
                <a:cs typeface="Space Mono"/>
                <a:sym typeface="Space Mono"/>
              </a:defRPr>
            </a:lvl2pPr>
            <a:lvl3pPr>
              <a:defRPr sz="20000" cap="none" spc="0">
                <a:latin typeface="Space Mono"/>
                <a:ea typeface="Space Mono"/>
                <a:cs typeface="Space Mono"/>
                <a:sym typeface="Space Mono"/>
              </a:defRPr>
            </a:lvl3pPr>
            <a:lvl4pPr>
              <a:defRPr sz="20000" cap="none" spc="0">
                <a:latin typeface="Space Mono"/>
                <a:ea typeface="Space Mono"/>
                <a:cs typeface="Space Mono"/>
                <a:sym typeface="Space Mono"/>
              </a:defRPr>
            </a:lvl4pPr>
            <a:lvl5pPr>
              <a:defRPr sz="20000" cap="none" spc="0">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1137" name="Rectangle"/>
          <p:cNvSpPr/>
          <p:nvPr/>
        </p:nvSpPr>
        <p:spPr>
          <a:xfrm>
            <a:off x="1252619" y="9689882"/>
            <a:ext cx="2217796" cy="165615"/>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138" name="nyc.gov/cto"/>
          <p:cNvSpPr txBox="1"/>
          <p:nvPr/>
        </p:nvSpPr>
        <p:spPr>
          <a:xfrm>
            <a:off x="20044753" y="12405159"/>
            <a:ext cx="3106675"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80000"/>
              </a:lnSpc>
              <a:defRPr sz="3500" u="sng">
                <a:solidFill>
                  <a:srgbClr val="0000FF"/>
                </a:solidFill>
                <a:uFill>
                  <a:solidFill>
                    <a:srgbClr val="0000FF"/>
                  </a:solidFill>
                </a:uFill>
                <a:latin typeface="Space Mono"/>
                <a:ea typeface="Space Mono"/>
                <a:cs typeface="Space Mono"/>
                <a:sym typeface="Space Mono"/>
                <a:hlinkClick r:id="rId3"/>
              </a:defRPr>
            </a:lvl1pPr>
          </a:lstStyle>
          <a:p>
            <a:pPr>
              <a:defRPr>
                <a:solidFill>
                  <a:srgbClr val="57BDC7"/>
                </a:solidFill>
                <a:uFillTx/>
              </a:defRPr>
            </a:pPr>
            <a:r>
              <a:rPr>
                <a:solidFill>
                  <a:srgbClr val="0000FF"/>
                </a:solidFill>
                <a:uFill>
                  <a:solidFill>
                    <a:srgbClr val="0000FF"/>
                  </a:solidFill>
                </a:uFill>
                <a:hlinkClick r:id="rId3"/>
              </a:rPr>
              <a:t>nyc.gov/cto</a:t>
            </a:r>
          </a:p>
        </p:txBody>
      </p:sp>
      <p:sp>
        <p:nvSpPr>
          <p:cNvPr id="1139" name="For further information, please contact…"/>
          <p:cNvSpPr txBox="1">
            <a:spLocks noGrp="1"/>
          </p:cNvSpPr>
          <p:nvPr>
            <p:ph type="body" sz="quarter" idx="21"/>
          </p:nvPr>
        </p:nvSpPr>
        <p:spPr>
          <a:xfrm>
            <a:off x="1251542" y="10206552"/>
            <a:ext cx="21880916" cy="1450342"/>
          </a:xfrm>
          <a:prstGeom prst="rect">
            <a:avLst/>
          </a:prstGeom>
        </p:spPr>
        <p:txBody>
          <a:bodyPr/>
          <a:lstStyle/>
          <a:p>
            <a:pPr>
              <a:defRPr sz="4000" cap="none" spc="0">
                <a:latin typeface="Space Mono"/>
                <a:ea typeface="Space Mono"/>
                <a:cs typeface="Space Mono"/>
                <a:sym typeface="Space Mono"/>
              </a:defRPr>
            </a:pPr>
            <a:endParaRPr/>
          </a:p>
        </p:txBody>
      </p:sp>
      <p:pic>
        <p:nvPicPr>
          <p:cNvPr id="1140" name="Image" descr="Image"/>
          <p:cNvPicPr>
            <a:picLocks noChangeAspect="1"/>
          </p:cNvPicPr>
          <p:nvPr/>
        </p:nvPicPr>
        <p:blipFill>
          <a:blip r:embed="rId4"/>
          <a:stretch>
            <a:fillRect/>
          </a:stretch>
        </p:blipFill>
        <p:spPr>
          <a:xfrm>
            <a:off x="1271384" y="12379759"/>
            <a:ext cx="4396704" cy="647734"/>
          </a:xfrm>
          <a:prstGeom prst="rect">
            <a:avLst/>
          </a:prstGeom>
          <a:ln w="12700">
            <a:miter lim="400000"/>
          </a:ln>
        </p:spPr>
      </p:pic>
      <p:sp>
        <p:nvSpPr>
          <p:cNvPr id="11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type="tx">
  <p:cSld name="Quote">
    <p:bg>
      <p:bgPr>
        <a:solidFill>
          <a:srgbClr val="E1E1E1"/>
        </a:solidFill>
        <a:effectLst/>
      </p:bgPr>
    </p:bg>
    <p:spTree>
      <p:nvGrpSpPr>
        <p:cNvPr id="1" name=""/>
        <p:cNvGrpSpPr/>
        <p:nvPr/>
      </p:nvGrpSpPr>
      <p:grpSpPr>
        <a:xfrm>
          <a:off x="0" y="0"/>
          <a:ext cx="0" cy="0"/>
          <a:chOff x="0" y="0"/>
          <a:chExt cx="0" cy="0"/>
        </a:xfrm>
      </p:grpSpPr>
      <p:pic>
        <p:nvPicPr>
          <p:cNvPr id="1148" name="Queensbridge_Houses.jpg" descr="Queensbridge_Houses.jpg"/>
          <p:cNvPicPr>
            <a:picLocks noChangeAspect="1"/>
          </p:cNvPicPr>
          <p:nvPr/>
        </p:nvPicPr>
        <p:blipFill>
          <a:blip r:embed="rId2">
            <a:alphaModFix amt="25000"/>
          </a:blip>
          <a:srcRect l="14589" t="31408" r="35855" b="31408"/>
          <a:stretch>
            <a:fillRect/>
          </a:stretch>
        </p:blipFill>
        <p:spPr>
          <a:xfrm>
            <a:off x="4195" y="-3349"/>
            <a:ext cx="24384003" cy="13722698"/>
          </a:xfrm>
          <a:prstGeom prst="rect">
            <a:avLst/>
          </a:prstGeom>
          <a:ln w="12700">
            <a:miter lim="400000"/>
          </a:ln>
        </p:spPr>
      </p:pic>
      <p:sp>
        <p:nvSpPr>
          <p:cNvPr id="1149" name="Rectangle"/>
          <p:cNvSpPr/>
          <p:nvPr/>
        </p:nvSpPr>
        <p:spPr>
          <a:xfrm>
            <a:off x="0" y="2064"/>
            <a:ext cx="24384000" cy="13711872"/>
          </a:xfrm>
          <a:prstGeom prst="rect">
            <a:avLst/>
          </a:prstGeom>
          <a:solidFill>
            <a:srgbClr val="0BB7C2">
              <a:alpha val="40000"/>
            </a:srgbClr>
          </a:solidFill>
          <a:ln w="12700">
            <a:miter lim="400000"/>
          </a:ln>
        </p:spPr>
        <p:txBody>
          <a:bodyPr lIns="0" tIns="0" rIns="0" bIns="0" anchor="ctr"/>
          <a:lstStyle/>
          <a:p>
            <a:pPr algn="ctr">
              <a:lnSpc>
                <a:spcPct val="100000"/>
              </a:lnSpc>
              <a:defRPr sz="3200">
                <a:solidFill>
                  <a:srgbClr val="FFFFFF"/>
                </a:solidFill>
              </a:defRPr>
            </a:pPr>
            <a:endParaRPr/>
          </a:p>
        </p:txBody>
      </p:sp>
      <p:sp>
        <p:nvSpPr>
          <p:cNvPr id="1150" name="Body Level One…"/>
          <p:cNvSpPr txBox="1">
            <a:spLocks noGrp="1"/>
          </p:cNvSpPr>
          <p:nvPr>
            <p:ph type="body" sz="half" idx="1"/>
          </p:nvPr>
        </p:nvSpPr>
        <p:spPr>
          <a:xfrm>
            <a:off x="2207529" y="2729424"/>
            <a:ext cx="19977334" cy="6257292"/>
          </a:xfrm>
          <a:prstGeom prst="rect">
            <a:avLst/>
          </a:prstGeom>
        </p:spPr>
        <p:txBody>
          <a:bodyPr/>
          <a:lstStyle>
            <a:lvl1pPr algn="ctr">
              <a:lnSpc>
                <a:spcPct val="90000"/>
              </a:lnSpc>
              <a:defRPr sz="8800" cap="none" spc="0">
                <a:solidFill>
                  <a:srgbClr val="042D36"/>
                </a:solidFill>
                <a:latin typeface="Space Mono"/>
                <a:ea typeface="Space Mono"/>
                <a:cs typeface="Space Mono"/>
                <a:sym typeface="Space Mono"/>
              </a:defRPr>
            </a:lvl1pPr>
            <a:lvl2pPr algn="ctr">
              <a:lnSpc>
                <a:spcPct val="90000"/>
              </a:lnSpc>
              <a:defRPr sz="8800" cap="none" spc="0">
                <a:solidFill>
                  <a:srgbClr val="042D36"/>
                </a:solidFill>
                <a:latin typeface="Space Mono"/>
                <a:ea typeface="Space Mono"/>
                <a:cs typeface="Space Mono"/>
                <a:sym typeface="Space Mono"/>
              </a:defRPr>
            </a:lvl2pPr>
            <a:lvl3pPr algn="ctr">
              <a:lnSpc>
                <a:spcPct val="90000"/>
              </a:lnSpc>
              <a:defRPr sz="8800" cap="none" spc="0">
                <a:solidFill>
                  <a:srgbClr val="042D36"/>
                </a:solidFill>
                <a:latin typeface="Space Mono"/>
                <a:ea typeface="Space Mono"/>
                <a:cs typeface="Space Mono"/>
                <a:sym typeface="Space Mono"/>
              </a:defRPr>
            </a:lvl3pPr>
            <a:lvl4pPr algn="ctr">
              <a:lnSpc>
                <a:spcPct val="90000"/>
              </a:lnSpc>
              <a:defRPr sz="8800" cap="none" spc="0">
                <a:solidFill>
                  <a:srgbClr val="042D36"/>
                </a:solidFill>
                <a:latin typeface="Space Mono"/>
                <a:ea typeface="Space Mono"/>
                <a:cs typeface="Space Mono"/>
                <a:sym typeface="Space Mono"/>
              </a:defRPr>
            </a:lvl4pPr>
            <a:lvl5pPr algn="ctr">
              <a:lnSpc>
                <a:spcPct val="90000"/>
              </a:lnSpc>
              <a:defRPr sz="8800"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1151" name="Rectangle"/>
          <p:cNvSpPr/>
          <p:nvPr/>
        </p:nvSpPr>
        <p:spPr>
          <a:xfrm>
            <a:off x="11087299" y="11392734"/>
            <a:ext cx="2217795" cy="165615"/>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152" name="“"/>
          <p:cNvSpPr txBox="1"/>
          <p:nvPr/>
        </p:nvSpPr>
        <p:spPr>
          <a:xfrm>
            <a:off x="2207529" y="-610676"/>
            <a:ext cx="19977334" cy="6680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lnSpc>
                <a:spcPct val="80000"/>
              </a:lnSpc>
              <a:defRPr sz="35000">
                <a:solidFill>
                  <a:srgbClr val="042D36">
                    <a:alpha val="50000"/>
                  </a:srgbClr>
                </a:solidFill>
                <a:latin typeface="Space Mono"/>
                <a:ea typeface="Space Mono"/>
                <a:cs typeface="Space Mono"/>
                <a:sym typeface="Space Mono"/>
              </a:defRPr>
            </a:lvl1pPr>
          </a:lstStyle>
          <a:p>
            <a:r>
              <a:t>“</a:t>
            </a:r>
          </a:p>
        </p:txBody>
      </p:sp>
      <p:sp>
        <p:nvSpPr>
          <p:cNvPr id="1153" name="Attribution"/>
          <p:cNvSpPr txBox="1">
            <a:spLocks noGrp="1"/>
          </p:cNvSpPr>
          <p:nvPr>
            <p:ph type="body" sz="quarter" idx="21"/>
          </p:nvPr>
        </p:nvSpPr>
        <p:spPr>
          <a:xfrm>
            <a:off x="8001982" y="9716490"/>
            <a:ext cx="8388430" cy="571502"/>
          </a:xfrm>
          <a:prstGeom prst="rect">
            <a:avLst/>
          </a:prstGeom>
        </p:spPr>
        <p:txBody>
          <a:bodyPr anchor="t"/>
          <a:lstStyle/>
          <a:p>
            <a:pPr algn="ctr">
              <a:lnSpc>
                <a:spcPct val="110000"/>
              </a:lnSpc>
              <a:defRPr sz="3200" cap="none" spc="0">
                <a:solidFill>
                  <a:srgbClr val="042D36"/>
                </a:solidFill>
                <a:latin typeface="Public Sans Bold"/>
                <a:ea typeface="Public Sans Bold"/>
                <a:cs typeface="Public Sans Bold"/>
                <a:sym typeface="Public Sans Bold"/>
              </a:defRPr>
            </a:pPr>
            <a:endParaRPr/>
          </a:p>
        </p:txBody>
      </p:sp>
      <p:sp>
        <p:nvSpPr>
          <p:cNvPr id="1154"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1155" name="NYC.GOV/CTO"/>
          <p:cNvSpPr txBox="1">
            <a:spLocks noGrp="1"/>
          </p:cNvSpPr>
          <p:nvPr>
            <p:ph type="body" sz="quarter" idx="22"/>
          </p:nvPr>
        </p:nvSpPr>
        <p:spPr>
          <a:xfrm>
            <a:off x="13213350" y="13190601"/>
            <a:ext cx="11051379" cy="431802"/>
          </a:xfrm>
          <a:prstGeom prst="rect">
            <a:avLst/>
          </a:prstGeom>
        </p:spPr>
        <p:txBody>
          <a:bodyPr anchor="t"/>
          <a:lstStyle/>
          <a:p>
            <a:pPr algn="r">
              <a:lnSpc>
                <a:spcPct val="130000"/>
              </a:lnSpc>
              <a:defRPr sz="1800" b="1" cap="none" spc="0">
                <a:solidFill>
                  <a:srgbClr val="042D36"/>
                </a:solidFill>
                <a:latin typeface="Space Mono"/>
                <a:ea typeface="Space Mono"/>
                <a:cs typeface="Space Mono"/>
                <a:sym typeface="Space Mono"/>
              </a:defRPr>
            </a:pPr>
            <a:endParaRPr/>
          </a:p>
        </p:txBody>
      </p:sp>
      <p:pic>
        <p:nvPicPr>
          <p:cNvPr id="1156" name="Image" descr="Image"/>
          <p:cNvPicPr>
            <a:picLocks noChangeAspect="1"/>
          </p:cNvPicPr>
          <p:nvPr/>
        </p:nvPicPr>
        <p:blipFill>
          <a:blip r:embed="rId3"/>
          <a:stretch>
            <a:fillRect/>
          </a:stretch>
        </p:blipFill>
        <p:spPr>
          <a:xfrm>
            <a:off x="188386" y="13256863"/>
            <a:ext cx="1595841" cy="296312"/>
          </a:xfrm>
          <a:prstGeom prst="rect">
            <a:avLst/>
          </a:prstGeom>
          <a:ln w="12700">
            <a:miter lim="400000"/>
          </a:ln>
        </p:spPr>
      </p:pic>
      <p:sp>
        <p:nvSpPr>
          <p:cNvPr id="1157"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io copy 3">
    <p:bg>
      <p:bgPr>
        <a:solidFill>
          <a:srgbClr val="F6F6F6"/>
        </a:solidFill>
        <a:effectLst/>
      </p:bgPr>
    </p:bg>
    <p:spTree>
      <p:nvGrpSpPr>
        <p:cNvPr id="1" name=""/>
        <p:cNvGrpSpPr/>
        <p:nvPr/>
      </p:nvGrpSpPr>
      <p:grpSpPr>
        <a:xfrm>
          <a:off x="0" y="0"/>
          <a:ext cx="0" cy="0"/>
          <a:chOff x="0" y="0"/>
          <a:chExt cx="0" cy="0"/>
        </a:xfrm>
      </p:grpSpPr>
      <p:sp>
        <p:nvSpPr>
          <p:cNvPr id="87"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88" name="Body Level One…"/>
          <p:cNvSpPr txBox="1">
            <a:spLocks noGrp="1"/>
          </p:cNvSpPr>
          <p:nvPr>
            <p:ph type="body" sz="quarter" idx="1"/>
          </p:nvPr>
        </p:nvSpPr>
        <p:spPr>
          <a:xfrm>
            <a:off x="2151479" y="6761395"/>
            <a:ext cx="20081041" cy="1981202"/>
          </a:xfrm>
          <a:prstGeom prst="rect">
            <a:avLst/>
          </a:prstGeom>
        </p:spPr>
        <p:txBody>
          <a:bodyPr anchor="t"/>
          <a:lstStyle>
            <a:lvl1pPr algn="ctr">
              <a:lnSpc>
                <a:spcPct val="130000"/>
              </a:lnSpc>
              <a:defRPr sz="10000" cap="none" spc="0">
                <a:solidFill>
                  <a:srgbClr val="042D36"/>
                </a:solidFill>
                <a:latin typeface="Space Mono"/>
                <a:ea typeface="Space Mono"/>
                <a:cs typeface="Space Mono"/>
                <a:sym typeface="Space Mono"/>
              </a:defRPr>
            </a:lvl1pPr>
            <a:lvl2pPr algn="ctr">
              <a:lnSpc>
                <a:spcPct val="130000"/>
              </a:lnSpc>
              <a:defRPr sz="10000" cap="none" spc="0">
                <a:solidFill>
                  <a:srgbClr val="042D36"/>
                </a:solidFill>
                <a:latin typeface="Space Mono"/>
                <a:ea typeface="Space Mono"/>
                <a:cs typeface="Space Mono"/>
                <a:sym typeface="Space Mono"/>
              </a:defRPr>
            </a:lvl2pPr>
            <a:lvl3pPr algn="ctr">
              <a:lnSpc>
                <a:spcPct val="130000"/>
              </a:lnSpc>
              <a:defRPr sz="10000" cap="none" spc="0">
                <a:solidFill>
                  <a:srgbClr val="042D36"/>
                </a:solidFill>
                <a:latin typeface="Space Mono"/>
                <a:ea typeface="Space Mono"/>
                <a:cs typeface="Space Mono"/>
                <a:sym typeface="Space Mono"/>
              </a:defRPr>
            </a:lvl3pPr>
            <a:lvl4pPr algn="ctr">
              <a:lnSpc>
                <a:spcPct val="130000"/>
              </a:lnSpc>
              <a:defRPr sz="10000" cap="none" spc="0">
                <a:solidFill>
                  <a:srgbClr val="042D36"/>
                </a:solidFill>
                <a:latin typeface="Space Mono"/>
                <a:ea typeface="Space Mono"/>
                <a:cs typeface="Space Mono"/>
                <a:sym typeface="Space Mono"/>
              </a:defRPr>
            </a:lvl4pPr>
            <a:lvl5pPr algn="ctr">
              <a:lnSpc>
                <a:spcPct val="130000"/>
              </a:lnSpc>
              <a:defRPr sz="10000"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89" name="Image"/>
          <p:cNvSpPr>
            <a:spLocks noGrp="1"/>
          </p:cNvSpPr>
          <p:nvPr>
            <p:ph type="pic" sz="quarter" idx="21"/>
          </p:nvPr>
        </p:nvSpPr>
        <p:spPr>
          <a:xfrm>
            <a:off x="11992965" y="11484002"/>
            <a:ext cx="398070" cy="324676"/>
          </a:xfrm>
          <a:prstGeom prst="rect">
            <a:avLst/>
          </a:prstGeom>
        </p:spPr>
        <p:txBody>
          <a:bodyPr lIns="91439" tIns="45719" rIns="91439" bIns="45719" anchor="t">
            <a:noAutofit/>
          </a:bodyPr>
          <a:lstStyle/>
          <a:p>
            <a:endParaRPr/>
          </a:p>
        </p:txBody>
      </p:sp>
      <p:sp>
        <p:nvSpPr>
          <p:cNvPr id="90" name="@NYC_CTO"/>
          <p:cNvSpPr txBox="1">
            <a:spLocks noGrp="1"/>
          </p:cNvSpPr>
          <p:nvPr>
            <p:ph type="body" sz="quarter" idx="22"/>
          </p:nvPr>
        </p:nvSpPr>
        <p:spPr>
          <a:xfrm>
            <a:off x="11302565" y="11911245"/>
            <a:ext cx="1778868" cy="457202"/>
          </a:xfrm>
          <a:prstGeom prst="rect">
            <a:avLst/>
          </a:prstGeom>
        </p:spPr>
        <p:txBody>
          <a:bodyPr anchor="t"/>
          <a:lstStyle/>
          <a:p>
            <a:pPr algn="ctr">
              <a:lnSpc>
                <a:spcPct val="130000"/>
              </a:lnSpc>
              <a:defRPr cap="none" spc="0">
                <a:solidFill>
                  <a:srgbClr val="042D36"/>
                </a:solidFill>
              </a:defRPr>
            </a:pPr>
            <a:endParaRPr/>
          </a:p>
        </p:txBody>
      </p:sp>
      <p:sp>
        <p:nvSpPr>
          <p:cNvPr id="91" name="cto-headshot-paulrothman.jpg"/>
          <p:cNvSpPr>
            <a:spLocks noGrp="1"/>
          </p:cNvSpPr>
          <p:nvPr>
            <p:ph type="pic" sz="quarter" idx="23"/>
          </p:nvPr>
        </p:nvSpPr>
        <p:spPr>
          <a:xfrm>
            <a:off x="9577147" y="1281219"/>
            <a:ext cx="5212152" cy="5212152"/>
          </a:xfrm>
          <a:prstGeom prst="rect">
            <a:avLst/>
          </a:prstGeom>
        </p:spPr>
        <p:txBody>
          <a:bodyPr lIns="91439" tIns="45719" rIns="91439" bIns="45719" anchor="t">
            <a:noAutofit/>
          </a:bodyPr>
          <a:lstStyle/>
          <a:p>
            <a:endParaRPr/>
          </a:p>
        </p:txBody>
      </p:sp>
      <p:sp>
        <p:nvSpPr>
          <p:cNvPr id="92" name="Your Title…"/>
          <p:cNvSpPr txBox="1">
            <a:spLocks noGrp="1"/>
          </p:cNvSpPr>
          <p:nvPr>
            <p:ph type="body" sz="quarter" idx="24"/>
          </p:nvPr>
        </p:nvSpPr>
        <p:spPr>
          <a:xfrm>
            <a:off x="1251542" y="8923621"/>
            <a:ext cx="21880916" cy="1275082"/>
          </a:xfrm>
          <a:prstGeom prst="rect">
            <a:avLst/>
          </a:prstGeom>
        </p:spPr>
        <p:txBody>
          <a:bodyPr/>
          <a:lstStyle/>
          <a:p>
            <a:pPr algn="ctr">
              <a:lnSpc>
                <a:spcPct val="120000"/>
              </a:lnSpc>
              <a:defRPr sz="3600" cap="none" spc="0">
                <a:solidFill>
                  <a:srgbClr val="042D36"/>
                </a:solidFill>
                <a:latin typeface="Public Sans Regular"/>
                <a:ea typeface="Public Sans Regular"/>
                <a:cs typeface="Public Sans Regular"/>
                <a:sym typeface="Public Sans Regular"/>
              </a:defRPr>
            </a:pPr>
            <a:endParaRPr/>
          </a:p>
        </p:txBody>
      </p:sp>
      <p:sp>
        <p:nvSpPr>
          <p:cNvPr id="93"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pic>
        <p:nvPicPr>
          <p:cNvPr id="94" name="Image" descr="Image"/>
          <p:cNvPicPr>
            <a:picLocks noChangeAspect="1"/>
          </p:cNvPicPr>
          <p:nvPr/>
        </p:nvPicPr>
        <p:blipFill>
          <a:blip r:embed="rId2"/>
          <a:stretch>
            <a:fillRect/>
          </a:stretch>
        </p:blipFill>
        <p:spPr>
          <a:xfrm>
            <a:off x="239186" y="13244163"/>
            <a:ext cx="1595841" cy="296312"/>
          </a:xfrm>
          <a:prstGeom prst="rect">
            <a:avLst/>
          </a:prstGeom>
          <a:ln w="12700">
            <a:miter lim="400000"/>
          </a:ln>
        </p:spPr>
      </p:pic>
      <p:sp>
        <p:nvSpPr>
          <p:cNvPr id="95"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sp>
        <p:nvSpPr>
          <p:cNvPr id="96" name="Slide Number"/>
          <p:cNvSpPr txBox="1">
            <a:spLocks noGrp="1"/>
          </p:cNvSpPr>
          <p:nvPr>
            <p:ph type="sldNum" sz="quarter" idx="2"/>
          </p:nvPr>
        </p:nvSpPr>
        <p:spPr>
          <a:xfrm>
            <a:off x="1198617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type="tx">
  <p:cSld name="Side panel photo/graphic">
    <p:bg>
      <p:bgPr>
        <a:solidFill>
          <a:srgbClr val="F6F6F6"/>
        </a:solidFill>
        <a:effectLst/>
      </p:bgPr>
    </p:bg>
    <p:spTree>
      <p:nvGrpSpPr>
        <p:cNvPr id="1" name=""/>
        <p:cNvGrpSpPr/>
        <p:nvPr/>
      </p:nvGrpSpPr>
      <p:grpSpPr>
        <a:xfrm>
          <a:off x="0" y="0"/>
          <a:ext cx="0" cy="0"/>
          <a:chOff x="0" y="0"/>
          <a:chExt cx="0" cy="0"/>
        </a:xfrm>
      </p:grpSpPr>
      <p:sp>
        <p:nvSpPr>
          <p:cNvPr id="1164"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165" name="Body Level One…"/>
          <p:cNvSpPr txBox="1">
            <a:spLocks noGrp="1"/>
          </p:cNvSpPr>
          <p:nvPr>
            <p:ph type="body" sz="quarter" idx="1"/>
          </p:nvPr>
        </p:nvSpPr>
        <p:spPr>
          <a:xfrm>
            <a:off x="1251542" y="2129530"/>
            <a:ext cx="8056420" cy="2743202"/>
          </a:xfrm>
          <a:prstGeom prst="rect">
            <a:avLst/>
          </a:prstGeom>
        </p:spPr>
        <p:txBody>
          <a:bodyPr anchor="t"/>
          <a:lstStyle>
            <a:lvl1pPr>
              <a:lnSpc>
                <a:spcPct val="100000"/>
              </a:lnSpc>
              <a:defRPr sz="8800" cap="none" spc="0">
                <a:solidFill>
                  <a:srgbClr val="042D36"/>
                </a:solidFill>
                <a:latin typeface="Public Sans Regular"/>
                <a:ea typeface="Public Sans Regular"/>
                <a:cs typeface="Public Sans Regular"/>
                <a:sym typeface="Public Sans Regular"/>
              </a:defRPr>
            </a:lvl1pPr>
            <a:lvl2pPr>
              <a:lnSpc>
                <a:spcPct val="100000"/>
              </a:lnSpc>
              <a:defRPr sz="8800" cap="none" spc="0">
                <a:solidFill>
                  <a:srgbClr val="042D36"/>
                </a:solidFill>
                <a:latin typeface="Public Sans Regular"/>
                <a:ea typeface="Public Sans Regular"/>
                <a:cs typeface="Public Sans Regular"/>
                <a:sym typeface="Public Sans Regular"/>
              </a:defRPr>
            </a:lvl2pPr>
            <a:lvl3pPr>
              <a:lnSpc>
                <a:spcPct val="100000"/>
              </a:lnSpc>
              <a:defRPr sz="8800" cap="none" spc="0">
                <a:solidFill>
                  <a:srgbClr val="042D36"/>
                </a:solidFill>
                <a:latin typeface="Public Sans Regular"/>
                <a:ea typeface="Public Sans Regular"/>
                <a:cs typeface="Public Sans Regular"/>
                <a:sym typeface="Public Sans Regular"/>
              </a:defRPr>
            </a:lvl3pPr>
            <a:lvl4pPr>
              <a:lnSpc>
                <a:spcPct val="100000"/>
              </a:lnSpc>
              <a:defRPr sz="8800" cap="none" spc="0">
                <a:solidFill>
                  <a:srgbClr val="042D36"/>
                </a:solidFill>
                <a:latin typeface="Public Sans Regular"/>
                <a:ea typeface="Public Sans Regular"/>
                <a:cs typeface="Public Sans Regular"/>
                <a:sym typeface="Public Sans Regular"/>
              </a:defRPr>
            </a:lvl4pPr>
            <a:lvl5pPr>
              <a:lnSpc>
                <a:spcPct val="100000"/>
              </a:lnSpc>
              <a:defRPr sz="88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1166" name="Lorem ipsum dolor sit amet, consectetur adipiscing elit, sed do eiusmod tempor incididunt ut labore et dolore magna aliqua. Ut enim ad minim veniam, quis nostrud exercitation ullamco laboris nisi ut aliquip ex ea commodo consequat."/>
          <p:cNvSpPr txBox="1">
            <a:spLocks noGrp="1"/>
          </p:cNvSpPr>
          <p:nvPr>
            <p:ph type="body" sz="quarter" idx="21"/>
          </p:nvPr>
        </p:nvSpPr>
        <p:spPr>
          <a:xfrm>
            <a:off x="1261728" y="8231692"/>
            <a:ext cx="10356733" cy="3014982"/>
          </a:xfrm>
          <a:prstGeom prst="rect">
            <a:avLst/>
          </a:prstGeom>
        </p:spPr>
        <p:txBody>
          <a:bodyPr anchor="t"/>
          <a:lstStyle/>
          <a:p>
            <a:pPr>
              <a:lnSpc>
                <a:spcPct val="130000"/>
              </a:lnSpc>
              <a:defRPr sz="3200" cap="none" spc="0">
                <a:solidFill>
                  <a:srgbClr val="042D36"/>
                </a:solidFill>
                <a:latin typeface="Public Sans Regular"/>
                <a:ea typeface="Public Sans Regular"/>
                <a:cs typeface="Public Sans Regular"/>
                <a:sym typeface="Public Sans Regular"/>
              </a:defRPr>
            </a:pPr>
            <a:endParaRPr/>
          </a:p>
        </p:txBody>
      </p:sp>
      <p:sp>
        <p:nvSpPr>
          <p:cNvPr id="1167" name="Lorem Ipsum Dolor Sit"/>
          <p:cNvSpPr txBox="1">
            <a:spLocks noGrp="1"/>
          </p:cNvSpPr>
          <p:nvPr>
            <p:ph type="body" sz="quarter" idx="22"/>
          </p:nvPr>
        </p:nvSpPr>
        <p:spPr>
          <a:xfrm>
            <a:off x="1239220" y="7295246"/>
            <a:ext cx="8388430" cy="635002"/>
          </a:xfrm>
          <a:prstGeom prst="rect">
            <a:avLst/>
          </a:prstGeom>
        </p:spPr>
        <p:txBody>
          <a:bodyPr anchor="t"/>
          <a:lstStyle/>
          <a:p>
            <a:pPr>
              <a:lnSpc>
                <a:spcPct val="110000"/>
              </a:lnSpc>
              <a:defRPr sz="3600" cap="none" spc="0">
                <a:solidFill>
                  <a:srgbClr val="042D36"/>
                </a:solidFill>
                <a:latin typeface="Public Sans Bold"/>
                <a:ea typeface="Public Sans Bold"/>
                <a:cs typeface="Public Sans Bold"/>
                <a:sym typeface="Public Sans Bold"/>
              </a:defRPr>
            </a:pPr>
            <a:endParaRPr/>
          </a:p>
        </p:txBody>
      </p:sp>
      <p:sp>
        <p:nvSpPr>
          <p:cNvPr id="1168"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1169" name="NYC.GOV/CTO"/>
          <p:cNvSpPr txBox="1"/>
          <p:nvPr/>
        </p:nvSpPr>
        <p:spPr>
          <a:xfrm>
            <a:off x="13213350" y="13190601"/>
            <a:ext cx="11051379"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1800" b="1">
                <a:latin typeface="Space Mono"/>
                <a:ea typeface="Space Mono"/>
                <a:cs typeface="Space Mono"/>
                <a:sym typeface="Space Mono"/>
              </a:defRPr>
            </a:lvl1pPr>
          </a:lstStyle>
          <a:p>
            <a:r>
              <a:t>NYC.GOV/CTO</a:t>
            </a:r>
          </a:p>
        </p:txBody>
      </p:sp>
      <p:pic>
        <p:nvPicPr>
          <p:cNvPr id="1170"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1171" name="Image"/>
          <p:cNvSpPr>
            <a:spLocks noGrp="1"/>
          </p:cNvSpPr>
          <p:nvPr>
            <p:ph type="pic" idx="23"/>
          </p:nvPr>
        </p:nvSpPr>
        <p:spPr>
          <a:xfrm>
            <a:off x="6744143" y="165100"/>
            <a:ext cx="23091723" cy="12989092"/>
          </a:xfrm>
          <a:prstGeom prst="rect">
            <a:avLst/>
          </a:prstGeom>
        </p:spPr>
        <p:txBody>
          <a:bodyPr lIns="91439" tIns="45719" rIns="91439" bIns="45719" anchor="t">
            <a:noAutofit/>
          </a:bodyPr>
          <a:lstStyle/>
          <a:p>
            <a:endParaRPr/>
          </a:p>
        </p:txBody>
      </p:sp>
      <p:sp>
        <p:nvSpPr>
          <p:cNvPr id="1172" name="Slide Number"/>
          <p:cNvSpPr txBox="1">
            <a:spLocks noGrp="1"/>
          </p:cNvSpPr>
          <p:nvPr>
            <p:ph type="sldNum" sz="quarter" idx="2"/>
          </p:nvPr>
        </p:nvSpPr>
        <p:spPr>
          <a:xfrm>
            <a:off x="11988596" y="13190601"/>
            <a:ext cx="394108" cy="431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type="tx">
  <p:cSld name="Big Statement">
    <p:bg>
      <p:bgPr>
        <a:solidFill>
          <a:srgbClr val="F6F6F6"/>
        </a:solidFill>
        <a:effectLst/>
      </p:bgPr>
    </p:bg>
    <p:spTree>
      <p:nvGrpSpPr>
        <p:cNvPr id="1" name=""/>
        <p:cNvGrpSpPr/>
        <p:nvPr/>
      </p:nvGrpSpPr>
      <p:grpSpPr>
        <a:xfrm>
          <a:off x="0" y="0"/>
          <a:ext cx="0" cy="0"/>
          <a:chOff x="0" y="0"/>
          <a:chExt cx="0" cy="0"/>
        </a:xfrm>
      </p:grpSpPr>
      <p:sp>
        <p:nvSpPr>
          <p:cNvPr id="1179"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180" name="Body Level One…"/>
          <p:cNvSpPr txBox="1">
            <a:spLocks noGrp="1"/>
          </p:cNvSpPr>
          <p:nvPr>
            <p:ph type="body" sz="half" idx="1"/>
          </p:nvPr>
        </p:nvSpPr>
        <p:spPr>
          <a:xfrm>
            <a:off x="1232364" y="1986934"/>
            <a:ext cx="15476434" cy="4394203"/>
          </a:xfrm>
          <a:prstGeom prst="rect">
            <a:avLst/>
          </a:prstGeom>
        </p:spPr>
        <p:txBody>
          <a:bodyPr anchor="t"/>
          <a:lstStyle>
            <a:lvl1pPr>
              <a:lnSpc>
                <a:spcPct val="100000"/>
              </a:lnSpc>
              <a:defRPr sz="14400" cap="none" spc="0">
                <a:solidFill>
                  <a:srgbClr val="042D36"/>
                </a:solidFill>
                <a:latin typeface="Public Sans Regular"/>
                <a:ea typeface="Public Sans Regular"/>
                <a:cs typeface="Public Sans Regular"/>
                <a:sym typeface="Public Sans Regular"/>
              </a:defRPr>
            </a:lvl1pPr>
            <a:lvl2pPr>
              <a:lnSpc>
                <a:spcPct val="100000"/>
              </a:lnSpc>
              <a:defRPr sz="14400" cap="none" spc="0">
                <a:solidFill>
                  <a:srgbClr val="042D36"/>
                </a:solidFill>
                <a:latin typeface="Public Sans Regular"/>
                <a:ea typeface="Public Sans Regular"/>
                <a:cs typeface="Public Sans Regular"/>
                <a:sym typeface="Public Sans Regular"/>
              </a:defRPr>
            </a:lvl2pPr>
            <a:lvl3pPr>
              <a:lnSpc>
                <a:spcPct val="100000"/>
              </a:lnSpc>
              <a:defRPr sz="14400" cap="none" spc="0">
                <a:solidFill>
                  <a:srgbClr val="042D36"/>
                </a:solidFill>
                <a:latin typeface="Public Sans Regular"/>
                <a:ea typeface="Public Sans Regular"/>
                <a:cs typeface="Public Sans Regular"/>
                <a:sym typeface="Public Sans Regular"/>
              </a:defRPr>
            </a:lvl3pPr>
            <a:lvl4pPr>
              <a:lnSpc>
                <a:spcPct val="100000"/>
              </a:lnSpc>
              <a:defRPr sz="14400" cap="none" spc="0">
                <a:solidFill>
                  <a:srgbClr val="042D36"/>
                </a:solidFill>
                <a:latin typeface="Public Sans Regular"/>
                <a:ea typeface="Public Sans Regular"/>
                <a:cs typeface="Public Sans Regular"/>
                <a:sym typeface="Public Sans Regular"/>
              </a:defRPr>
            </a:lvl4pPr>
            <a:lvl5pPr>
              <a:lnSpc>
                <a:spcPct val="100000"/>
              </a:lnSpc>
              <a:defRPr sz="14400" cap="none" spc="0">
                <a:solidFill>
                  <a:srgbClr val="042D36"/>
                </a:solidFill>
                <a:latin typeface="Public Sans Regular"/>
                <a:ea typeface="Public Sans Regular"/>
                <a:cs typeface="Public Sans Regular"/>
                <a:sym typeface="Public Sans Regular"/>
              </a:defRPr>
            </a:lvl5pPr>
          </a:lstStyle>
          <a:p>
            <a:r>
              <a:t>Body Level One</a:t>
            </a:r>
          </a:p>
          <a:p>
            <a:pPr lvl="1"/>
            <a:r>
              <a:t>Body Level Two</a:t>
            </a:r>
          </a:p>
          <a:p>
            <a:pPr lvl="2"/>
            <a:r>
              <a:t>Body Level Three</a:t>
            </a:r>
          </a:p>
          <a:p>
            <a:pPr lvl="3"/>
            <a:r>
              <a:t>Body Level Four</a:t>
            </a:r>
          </a:p>
          <a:p>
            <a:pPr lvl="4"/>
            <a:r>
              <a:t>Body Level Five</a:t>
            </a:r>
          </a:p>
        </p:txBody>
      </p:sp>
      <p:sp>
        <p:nvSpPr>
          <p:cNvPr id="1181"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sp>
        <p:nvSpPr>
          <p:cNvPr id="1182" name="NYC.GOV/CTO"/>
          <p:cNvSpPr txBox="1">
            <a:spLocks noGrp="1"/>
          </p:cNvSpPr>
          <p:nvPr>
            <p:ph type="body" sz="quarter" idx="21"/>
          </p:nvPr>
        </p:nvSpPr>
        <p:spPr>
          <a:xfrm>
            <a:off x="13213350" y="13190601"/>
            <a:ext cx="11051379" cy="431802"/>
          </a:xfrm>
          <a:prstGeom prst="rect">
            <a:avLst/>
          </a:prstGeom>
        </p:spPr>
        <p:txBody>
          <a:bodyPr anchor="t"/>
          <a:lstStyle/>
          <a:p>
            <a:pPr algn="r">
              <a:lnSpc>
                <a:spcPct val="130000"/>
              </a:lnSpc>
              <a:defRPr sz="1800" b="1" cap="none" spc="0">
                <a:solidFill>
                  <a:srgbClr val="042D36"/>
                </a:solidFill>
                <a:latin typeface="Space Mono"/>
                <a:ea typeface="Space Mono"/>
                <a:cs typeface="Space Mono"/>
                <a:sym typeface="Space Mono"/>
              </a:defRPr>
            </a:pPr>
            <a:endParaRPr/>
          </a:p>
        </p:txBody>
      </p:sp>
      <p:pic>
        <p:nvPicPr>
          <p:cNvPr id="1183"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1184"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type="tx">
  <p:cSld name="Cover 2.0, dark alt image D">
    <p:spTree>
      <p:nvGrpSpPr>
        <p:cNvPr id="1" name=""/>
        <p:cNvGrpSpPr/>
        <p:nvPr/>
      </p:nvGrpSpPr>
      <p:grpSpPr>
        <a:xfrm>
          <a:off x="0" y="0"/>
          <a:ext cx="0" cy="0"/>
          <a:chOff x="0" y="0"/>
          <a:chExt cx="0" cy="0"/>
        </a:xfrm>
      </p:grpSpPr>
      <p:pic>
        <p:nvPicPr>
          <p:cNvPr id="1191" name="180703MA_weather-1 (2).jpg" descr="180703MA_weather-1 (2).jpg"/>
          <p:cNvPicPr>
            <a:picLocks noChangeAspect="1"/>
          </p:cNvPicPr>
          <p:nvPr/>
        </p:nvPicPr>
        <p:blipFill>
          <a:blip r:embed="rId2">
            <a:alphaModFix amt="20000"/>
          </a:blip>
          <a:srcRect t="7844" b="7843"/>
          <a:stretch>
            <a:fillRect/>
          </a:stretch>
        </p:blipFill>
        <p:spPr>
          <a:xfrm>
            <a:off x="0" y="-3349"/>
            <a:ext cx="24384002" cy="13722698"/>
          </a:xfrm>
          <a:prstGeom prst="rect">
            <a:avLst/>
          </a:prstGeom>
          <a:ln w="12700">
            <a:miter lim="400000"/>
          </a:ln>
        </p:spPr>
      </p:pic>
      <p:sp>
        <p:nvSpPr>
          <p:cNvPr id="1192" name="Rectangle"/>
          <p:cNvSpPr/>
          <p:nvPr/>
        </p:nvSpPr>
        <p:spPr>
          <a:xfrm>
            <a:off x="1251942" y="9353497"/>
            <a:ext cx="2217796" cy="165615"/>
          </a:xfrm>
          <a:prstGeom prst="rect">
            <a:avLst/>
          </a:prstGeom>
          <a:solidFill>
            <a:srgbClr val="0BB7C2"/>
          </a:solidFill>
          <a:ln w="12700">
            <a:miter lim="400000"/>
          </a:ln>
        </p:spPr>
        <p:txBody>
          <a:bodyPr lIns="0" tIns="0" rIns="0" bIns="0" anchor="ctr"/>
          <a:lstStyle/>
          <a:p>
            <a:pPr algn="ctr">
              <a:lnSpc>
                <a:spcPct val="100000"/>
              </a:lnSpc>
              <a:defRPr sz="3200">
                <a:solidFill>
                  <a:srgbClr val="0BB7C2"/>
                </a:solidFill>
              </a:defRPr>
            </a:pPr>
            <a:endParaRPr/>
          </a:p>
        </p:txBody>
      </p:sp>
      <p:sp>
        <p:nvSpPr>
          <p:cNvPr id="1193" name="Body Level One…"/>
          <p:cNvSpPr txBox="1">
            <a:spLocks noGrp="1"/>
          </p:cNvSpPr>
          <p:nvPr>
            <p:ph type="body" sz="quarter" idx="1"/>
          </p:nvPr>
        </p:nvSpPr>
        <p:spPr>
          <a:prstGeom prst="rect">
            <a:avLst/>
          </a:prstGeom>
        </p:spPr>
        <p:txBody>
          <a:bodyPr/>
          <a:lstStyle>
            <a:lvl1pPr>
              <a:defRPr cap="none"/>
            </a:lvl1pPr>
            <a:lvl2pPr>
              <a:defRPr cap="none"/>
            </a:lvl2pPr>
            <a:lvl3pPr>
              <a:defRPr cap="none"/>
            </a:lvl3pPr>
            <a:lvl4pPr>
              <a:defRPr cap="none"/>
            </a:lvl4pPr>
            <a:lvl5pPr>
              <a:defRPr cap="none"/>
            </a:lvl5pPr>
          </a:lstStyle>
          <a:p>
            <a:r>
              <a:t>Body Level One</a:t>
            </a:r>
          </a:p>
          <a:p>
            <a:pPr lvl="1"/>
            <a:r>
              <a:t>Body Level Two</a:t>
            </a:r>
          </a:p>
          <a:p>
            <a:pPr lvl="2"/>
            <a:r>
              <a:t>Body Level Three</a:t>
            </a:r>
          </a:p>
          <a:p>
            <a:pPr lvl="3"/>
            <a:r>
              <a:t>Body Level Four</a:t>
            </a:r>
          </a:p>
          <a:p>
            <a:pPr lvl="4"/>
            <a:r>
              <a:t>Body Level Five</a:t>
            </a:r>
          </a:p>
        </p:txBody>
      </p:sp>
      <p:sp>
        <p:nvSpPr>
          <p:cNvPr id="1194" name="Rectangle"/>
          <p:cNvSpPr/>
          <p:nvPr/>
        </p:nvSpPr>
        <p:spPr>
          <a:xfrm>
            <a:off x="1251942" y="9353497"/>
            <a:ext cx="2217796" cy="165615"/>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pic>
        <p:nvPicPr>
          <p:cNvPr id="1195" name="Image" descr="Image"/>
          <p:cNvPicPr>
            <a:picLocks noChangeAspect="1"/>
          </p:cNvPicPr>
          <p:nvPr/>
        </p:nvPicPr>
        <p:blipFill>
          <a:blip r:embed="rId3"/>
          <a:stretch>
            <a:fillRect/>
          </a:stretch>
        </p:blipFill>
        <p:spPr>
          <a:xfrm>
            <a:off x="1271384" y="12379759"/>
            <a:ext cx="4396704" cy="647734"/>
          </a:xfrm>
          <a:prstGeom prst="rect">
            <a:avLst/>
          </a:prstGeom>
          <a:ln w="12700">
            <a:miter lim="400000"/>
          </a:ln>
        </p:spPr>
      </p:pic>
      <p:sp>
        <p:nvSpPr>
          <p:cNvPr id="1196" name="Title Text"/>
          <p:cNvSpPr txBox="1">
            <a:spLocks noGrp="1"/>
          </p:cNvSpPr>
          <p:nvPr>
            <p:ph type="title"/>
          </p:nvPr>
        </p:nvSpPr>
        <p:spPr>
          <a:xfrm>
            <a:off x="1227783" y="1984237"/>
            <a:ext cx="20828003" cy="6344371"/>
          </a:xfrm>
          <a:prstGeom prst="rect">
            <a:avLst/>
          </a:prstGeom>
        </p:spPr>
        <p:txBody>
          <a:bodyPr>
            <a:normAutofit/>
          </a:bodyPr>
          <a:lstStyle/>
          <a:p>
            <a:r>
              <a:t>Title Text</a:t>
            </a:r>
          </a:p>
        </p:txBody>
      </p:sp>
      <p:sp>
        <p:nvSpPr>
          <p:cNvPr id="1197" name="nyc.gov/cto"/>
          <p:cNvSpPr txBox="1"/>
          <p:nvPr/>
        </p:nvSpPr>
        <p:spPr>
          <a:xfrm>
            <a:off x="20044753" y="12405159"/>
            <a:ext cx="3106675"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80000"/>
              </a:lnSpc>
              <a:defRPr sz="3500" u="sng">
                <a:solidFill>
                  <a:srgbClr val="0BB7C2"/>
                </a:solidFill>
                <a:uFill>
                  <a:solidFill>
                    <a:srgbClr val="0000FF"/>
                  </a:solidFill>
                </a:uFill>
                <a:latin typeface="Space Mono"/>
                <a:ea typeface="Space Mono"/>
                <a:cs typeface="Space Mono"/>
                <a:sym typeface="Space Mono"/>
                <a:hlinkClick r:id="rId4"/>
              </a:defRPr>
            </a:lvl1pPr>
          </a:lstStyle>
          <a:p>
            <a:pPr>
              <a:defRPr>
                <a:uFillTx/>
              </a:defRPr>
            </a:pPr>
            <a:r>
              <a:rPr>
                <a:uFill>
                  <a:solidFill>
                    <a:srgbClr val="0000FF"/>
                  </a:solidFill>
                </a:uFill>
                <a:hlinkClick r:id="rId4"/>
              </a:rPr>
              <a:t>nyc.gov/cto</a:t>
            </a:r>
          </a:p>
        </p:txBody>
      </p:sp>
      <p:sp>
        <p:nvSpPr>
          <p:cNvPr id="1198" name="Subtitle"/>
          <p:cNvSpPr txBox="1">
            <a:spLocks noGrp="1"/>
          </p:cNvSpPr>
          <p:nvPr>
            <p:ph type="body" sz="quarter" idx="21"/>
          </p:nvPr>
        </p:nvSpPr>
        <p:spPr>
          <a:xfrm>
            <a:off x="1251542" y="8328607"/>
            <a:ext cx="21880916" cy="774702"/>
          </a:xfrm>
          <a:prstGeom prst="rect">
            <a:avLst/>
          </a:prstGeom>
        </p:spPr>
        <p:txBody>
          <a:bodyPr/>
          <a:lstStyle/>
          <a:p>
            <a:pPr>
              <a:lnSpc>
                <a:spcPct val="120000"/>
              </a:lnSpc>
              <a:defRPr sz="3600" cap="none" spc="0">
                <a:latin typeface="Space Mono"/>
                <a:ea typeface="Space Mono"/>
                <a:cs typeface="Space Mono"/>
                <a:sym typeface="Space Mono"/>
              </a:defRPr>
            </a:pPr>
            <a:endParaRPr/>
          </a:p>
        </p:txBody>
      </p:sp>
      <p:sp>
        <p:nvSpPr>
          <p:cNvPr id="11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type="tx">
  <p:cSld name="Cover 2.0, dark alt image E">
    <p:spTree>
      <p:nvGrpSpPr>
        <p:cNvPr id="1" name=""/>
        <p:cNvGrpSpPr/>
        <p:nvPr/>
      </p:nvGrpSpPr>
      <p:grpSpPr>
        <a:xfrm>
          <a:off x="0" y="0"/>
          <a:ext cx="0" cy="0"/>
          <a:chOff x="0" y="0"/>
          <a:chExt cx="0" cy="0"/>
        </a:xfrm>
      </p:grpSpPr>
      <p:pic>
        <p:nvPicPr>
          <p:cNvPr id="1206" name="MPO_RB_2014_11_10_5552_ed (1).jpg" descr="MPO_RB_2014_11_10_5552_ed (1).jpg"/>
          <p:cNvPicPr>
            <a:picLocks noChangeAspect="1"/>
          </p:cNvPicPr>
          <p:nvPr/>
        </p:nvPicPr>
        <p:blipFill>
          <a:blip r:embed="rId2">
            <a:alphaModFix amt="20000"/>
          </a:blip>
          <a:srcRect t="6827" r="19615" b="25186"/>
          <a:stretch>
            <a:fillRect/>
          </a:stretch>
        </p:blipFill>
        <p:spPr>
          <a:xfrm>
            <a:off x="0" y="-3349"/>
            <a:ext cx="24384001" cy="13722698"/>
          </a:xfrm>
          <a:prstGeom prst="rect">
            <a:avLst/>
          </a:prstGeom>
          <a:ln w="12700">
            <a:miter lim="400000"/>
          </a:ln>
        </p:spPr>
      </p:pic>
      <p:sp>
        <p:nvSpPr>
          <p:cNvPr id="1207" name="Rectangle"/>
          <p:cNvSpPr/>
          <p:nvPr/>
        </p:nvSpPr>
        <p:spPr>
          <a:xfrm>
            <a:off x="1251942" y="9353497"/>
            <a:ext cx="2217796" cy="165615"/>
          </a:xfrm>
          <a:prstGeom prst="rect">
            <a:avLst/>
          </a:prstGeom>
          <a:solidFill>
            <a:srgbClr val="0BB7C2"/>
          </a:solidFill>
          <a:ln w="12700">
            <a:miter lim="400000"/>
          </a:ln>
        </p:spPr>
        <p:txBody>
          <a:bodyPr lIns="0" tIns="0" rIns="0" bIns="0" anchor="ctr"/>
          <a:lstStyle/>
          <a:p>
            <a:pPr algn="ctr">
              <a:lnSpc>
                <a:spcPct val="100000"/>
              </a:lnSpc>
              <a:defRPr sz="3200">
                <a:solidFill>
                  <a:srgbClr val="0BB7C2"/>
                </a:solidFill>
              </a:defRPr>
            </a:pPr>
            <a:endParaRPr/>
          </a:p>
        </p:txBody>
      </p:sp>
      <p:sp>
        <p:nvSpPr>
          <p:cNvPr id="1208" name="Body Level One…"/>
          <p:cNvSpPr txBox="1">
            <a:spLocks noGrp="1"/>
          </p:cNvSpPr>
          <p:nvPr>
            <p:ph type="body" sz="quarter" idx="1"/>
          </p:nvPr>
        </p:nvSpPr>
        <p:spPr>
          <a:prstGeom prst="rect">
            <a:avLst/>
          </a:prstGeom>
        </p:spPr>
        <p:txBody>
          <a:bodyPr/>
          <a:lstStyle>
            <a:lvl1pPr>
              <a:defRPr cap="none"/>
            </a:lvl1pPr>
            <a:lvl2pPr>
              <a:defRPr cap="none"/>
            </a:lvl2pPr>
            <a:lvl3pPr>
              <a:defRPr cap="none"/>
            </a:lvl3pPr>
            <a:lvl4pPr>
              <a:defRPr cap="none"/>
            </a:lvl4pPr>
            <a:lvl5pPr>
              <a:defRPr cap="none"/>
            </a:lvl5pPr>
          </a:lstStyle>
          <a:p>
            <a:r>
              <a:t>Body Level One</a:t>
            </a:r>
          </a:p>
          <a:p>
            <a:pPr lvl="1"/>
            <a:r>
              <a:t>Body Level Two</a:t>
            </a:r>
          </a:p>
          <a:p>
            <a:pPr lvl="2"/>
            <a:r>
              <a:t>Body Level Three</a:t>
            </a:r>
          </a:p>
          <a:p>
            <a:pPr lvl="3"/>
            <a:r>
              <a:t>Body Level Four</a:t>
            </a:r>
          </a:p>
          <a:p>
            <a:pPr lvl="4"/>
            <a:r>
              <a:t>Body Level Five</a:t>
            </a:r>
          </a:p>
        </p:txBody>
      </p:sp>
      <p:sp>
        <p:nvSpPr>
          <p:cNvPr id="1209" name="Rectangle"/>
          <p:cNvSpPr/>
          <p:nvPr/>
        </p:nvSpPr>
        <p:spPr>
          <a:xfrm>
            <a:off x="1251942" y="9353497"/>
            <a:ext cx="2217796" cy="165615"/>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pic>
        <p:nvPicPr>
          <p:cNvPr id="1210" name="Image" descr="Image"/>
          <p:cNvPicPr>
            <a:picLocks noChangeAspect="1"/>
          </p:cNvPicPr>
          <p:nvPr/>
        </p:nvPicPr>
        <p:blipFill>
          <a:blip r:embed="rId3"/>
          <a:stretch>
            <a:fillRect/>
          </a:stretch>
        </p:blipFill>
        <p:spPr>
          <a:xfrm>
            <a:off x="1271384" y="12379759"/>
            <a:ext cx="4396704" cy="647734"/>
          </a:xfrm>
          <a:prstGeom prst="rect">
            <a:avLst/>
          </a:prstGeom>
          <a:ln w="12700">
            <a:miter lim="400000"/>
          </a:ln>
        </p:spPr>
      </p:pic>
      <p:sp>
        <p:nvSpPr>
          <p:cNvPr id="1211" name="Title Text"/>
          <p:cNvSpPr txBox="1">
            <a:spLocks noGrp="1"/>
          </p:cNvSpPr>
          <p:nvPr>
            <p:ph type="title"/>
          </p:nvPr>
        </p:nvSpPr>
        <p:spPr>
          <a:xfrm>
            <a:off x="1227783" y="1984237"/>
            <a:ext cx="20828003" cy="6344371"/>
          </a:xfrm>
          <a:prstGeom prst="rect">
            <a:avLst/>
          </a:prstGeom>
        </p:spPr>
        <p:txBody>
          <a:bodyPr>
            <a:normAutofit/>
          </a:bodyPr>
          <a:lstStyle/>
          <a:p>
            <a:r>
              <a:t>Title Text</a:t>
            </a:r>
          </a:p>
        </p:txBody>
      </p:sp>
      <p:sp>
        <p:nvSpPr>
          <p:cNvPr id="1212" name="nyc.gov/cto"/>
          <p:cNvSpPr txBox="1"/>
          <p:nvPr/>
        </p:nvSpPr>
        <p:spPr>
          <a:xfrm>
            <a:off x="20044753" y="12405159"/>
            <a:ext cx="386335"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80000"/>
              </a:lnSpc>
              <a:defRPr sz="3500" u="sng">
                <a:solidFill>
                  <a:srgbClr val="0000FF"/>
                </a:solidFill>
                <a:uFill>
                  <a:solidFill>
                    <a:srgbClr val="0000FF"/>
                  </a:solidFill>
                </a:uFill>
                <a:latin typeface="Space Mono"/>
                <a:ea typeface="Space Mono"/>
                <a:cs typeface="Space Mono"/>
                <a:sym typeface="Space Mono"/>
                <a:hlinkClick r:id="rId4"/>
              </a:defRPr>
            </a:lvl1pPr>
          </a:lstStyle>
          <a:p>
            <a:pPr>
              <a:defRPr>
                <a:solidFill>
                  <a:srgbClr val="57BDC7"/>
                </a:solidFill>
                <a:uFillTx/>
              </a:defRPr>
            </a:pPr>
            <a:r>
              <a:rPr>
                <a:solidFill>
                  <a:srgbClr val="0000FF"/>
                </a:solidFill>
                <a:uFill>
                  <a:solidFill>
                    <a:srgbClr val="0000FF"/>
                  </a:solidFill>
                </a:uFill>
                <a:hlinkClick r:id="rId4"/>
              </a:rPr>
              <a:t> </a:t>
            </a:r>
          </a:p>
        </p:txBody>
      </p:sp>
      <p:sp>
        <p:nvSpPr>
          <p:cNvPr id="1213" name="Subtitle"/>
          <p:cNvSpPr txBox="1">
            <a:spLocks noGrp="1"/>
          </p:cNvSpPr>
          <p:nvPr>
            <p:ph type="body" sz="quarter" idx="21"/>
          </p:nvPr>
        </p:nvSpPr>
        <p:spPr>
          <a:xfrm>
            <a:off x="1251542" y="8328607"/>
            <a:ext cx="21880916" cy="774702"/>
          </a:xfrm>
          <a:prstGeom prst="rect">
            <a:avLst/>
          </a:prstGeom>
        </p:spPr>
        <p:txBody>
          <a:bodyPr/>
          <a:lstStyle/>
          <a:p>
            <a:pPr>
              <a:lnSpc>
                <a:spcPct val="120000"/>
              </a:lnSpc>
              <a:defRPr sz="3600" cap="none" spc="0">
                <a:latin typeface="Space Mono"/>
                <a:ea typeface="Space Mono"/>
                <a:cs typeface="Space Mono"/>
                <a:sym typeface="Space Mono"/>
              </a:defRPr>
            </a:pPr>
            <a:endParaRPr/>
          </a:p>
        </p:txBody>
      </p:sp>
      <p:sp>
        <p:nvSpPr>
          <p:cNvPr id="1214" name="nyc.gov/cto"/>
          <p:cNvSpPr txBox="1"/>
          <p:nvPr/>
        </p:nvSpPr>
        <p:spPr>
          <a:xfrm>
            <a:off x="20044753" y="12405159"/>
            <a:ext cx="3106675"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80000"/>
              </a:lnSpc>
              <a:defRPr sz="3500" u="sng">
                <a:solidFill>
                  <a:srgbClr val="0BB7C2"/>
                </a:solidFill>
                <a:uFill>
                  <a:solidFill>
                    <a:srgbClr val="0000FF"/>
                  </a:solidFill>
                </a:uFill>
                <a:latin typeface="Space Mono"/>
                <a:ea typeface="Space Mono"/>
                <a:cs typeface="Space Mono"/>
                <a:sym typeface="Space Mono"/>
                <a:hlinkClick r:id="rId4"/>
              </a:defRPr>
            </a:lvl1pPr>
          </a:lstStyle>
          <a:p>
            <a:pPr>
              <a:defRPr>
                <a:uFillTx/>
              </a:defRPr>
            </a:pPr>
            <a:r>
              <a:rPr>
                <a:uFill>
                  <a:solidFill>
                    <a:srgbClr val="0000FF"/>
                  </a:solidFill>
                </a:uFill>
                <a:hlinkClick r:id="rId4"/>
              </a:rPr>
              <a:t>nyc.gov/cto</a:t>
            </a:r>
          </a:p>
        </p:txBody>
      </p:sp>
      <p:sp>
        <p:nvSpPr>
          <p:cNvPr id="121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able of Contents">
    <p:bg>
      <p:bgPr>
        <a:solidFill>
          <a:srgbClr val="F6F6F6"/>
        </a:solidFill>
        <a:effectLst/>
      </p:bgPr>
    </p:bg>
    <p:spTree>
      <p:nvGrpSpPr>
        <p:cNvPr id="1" name=""/>
        <p:cNvGrpSpPr/>
        <p:nvPr/>
      </p:nvGrpSpPr>
      <p:grpSpPr>
        <a:xfrm>
          <a:off x="0" y="0"/>
          <a:ext cx="0" cy="0"/>
          <a:chOff x="0" y="0"/>
          <a:chExt cx="0" cy="0"/>
        </a:xfrm>
      </p:grpSpPr>
      <p:sp>
        <p:nvSpPr>
          <p:cNvPr id="103" name="Body Level One…"/>
          <p:cNvSpPr txBox="1">
            <a:spLocks noGrp="1"/>
          </p:cNvSpPr>
          <p:nvPr>
            <p:ph type="body" sz="quarter" idx="1"/>
          </p:nvPr>
        </p:nvSpPr>
        <p:spPr>
          <a:xfrm>
            <a:off x="1251542" y="2039793"/>
            <a:ext cx="994472" cy="1308102"/>
          </a:xfrm>
          <a:prstGeom prst="rect">
            <a:avLst/>
          </a:prstGeom>
        </p:spPr>
        <p:txBody>
          <a:bodyPr anchor="t"/>
          <a:lstStyle>
            <a:lvl1pPr>
              <a:lnSpc>
                <a:spcPct val="120000"/>
              </a:lnSpc>
              <a:defRPr sz="6400" cap="none" spc="0">
                <a:solidFill>
                  <a:srgbClr val="042D36"/>
                </a:solidFill>
                <a:latin typeface="Space Mono"/>
                <a:ea typeface="Space Mono"/>
                <a:cs typeface="Space Mono"/>
                <a:sym typeface="Space Mono"/>
              </a:defRPr>
            </a:lvl1pPr>
            <a:lvl2pPr>
              <a:lnSpc>
                <a:spcPct val="120000"/>
              </a:lnSpc>
              <a:defRPr sz="6400" cap="none" spc="0">
                <a:solidFill>
                  <a:srgbClr val="042D36"/>
                </a:solidFill>
                <a:latin typeface="Space Mono"/>
                <a:ea typeface="Space Mono"/>
                <a:cs typeface="Space Mono"/>
                <a:sym typeface="Space Mono"/>
              </a:defRPr>
            </a:lvl2pPr>
            <a:lvl3pPr>
              <a:lnSpc>
                <a:spcPct val="120000"/>
              </a:lnSpc>
              <a:defRPr sz="6400" cap="none" spc="0">
                <a:solidFill>
                  <a:srgbClr val="042D36"/>
                </a:solidFill>
                <a:latin typeface="Space Mono"/>
                <a:ea typeface="Space Mono"/>
                <a:cs typeface="Space Mono"/>
                <a:sym typeface="Space Mono"/>
              </a:defRPr>
            </a:lvl3pPr>
            <a:lvl4pPr>
              <a:lnSpc>
                <a:spcPct val="120000"/>
              </a:lnSpc>
              <a:defRPr sz="6400" cap="none" spc="0">
                <a:solidFill>
                  <a:srgbClr val="042D36"/>
                </a:solidFill>
                <a:latin typeface="Space Mono"/>
                <a:ea typeface="Space Mono"/>
                <a:cs typeface="Space Mono"/>
                <a:sym typeface="Space Mono"/>
              </a:defRPr>
            </a:lvl4pPr>
            <a:lvl5pPr>
              <a:lnSpc>
                <a:spcPct val="120000"/>
              </a:lnSpc>
              <a:defRPr sz="6400"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104"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05" name="2"/>
          <p:cNvSpPr txBox="1">
            <a:spLocks noGrp="1"/>
          </p:cNvSpPr>
          <p:nvPr>
            <p:ph type="body" sz="quarter" idx="21"/>
          </p:nvPr>
        </p:nvSpPr>
        <p:spPr>
          <a:xfrm>
            <a:off x="1251542" y="4059506"/>
            <a:ext cx="994472" cy="1308102"/>
          </a:xfrm>
          <a:prstGeom prst="rect">
            <a:avLst/>
          </a:prstGeom>
        </p:spPr>
        <p:txBody>
          <a:bodyPr anchor="t"/>
          <a:lstStyle/>
          <a:p>
            <a:pPr>
              <a:lnSpc>
                <a:spcPct val="120000"/>
              </a:lnSpc>
              <a:defRPr sz="6400" cap="none" spc="0">
                <a:solidFill>
                  <a:srgbClr val="042D36"/>
                </a:solidFill>
                <a:latin typeface="Space Mono"/>
                <a:ea typeface="Space Mono"/>
                <a:cs typeface="Space Mono"/>
                <a:sym typeface="Space Mono"/>
              </a:defRPr>
            </a:pPr>
            <a:endParaRPr/>
          </a:p>
        </p:txBody>
      </p:sp>
      <p:sp>
        <p:nvSpPr>
          <p:cNvPr id="106" name="3"/>
          <p:cNvSpPr txBox="1">
            <a:spLocks noGrp="1"/>
          </p:cNvSpPr>
          <p:nvPr>
            <p:ph type="body" sz="quarter" idx="22"/>
          </p:nvPr>
        </p:nvSpPr>
        <p:spPr>
          <a:xfrm>
            <a:off x="1251542" y="6196705"/>
            <a:ext cx="994472" cy="1308102"/>
          </a:xfrm>
          <a:prstGeom prst="rect">
            <a:avLst/>
          </a:prstGeom>
        </p:spPr>
        <p:txBody>
          <a:bodyPr anchor="t"/>
          <a:lstStyle/>
          <a:p>
            <a:pPr>
              <a:lnSpc>
                <a:spcPct val="120000"/>
              </a:lnSpc>
              <a:defRPr sz="6400" cap="none" spc="0">
                <a:solidFill>
                  <a:srgbClr val="042D36"/>
                </a:solidFill>
                <a:latin typeface="Space Mono"/>
                <a:ea typeface="Space Mono"/>
                <a:cs typeface="Space Mono"/>
                <a:sym typeface="Space Mono"/>
              </a:defRPr>
            </a:pPr>
            <a:endParaRPr/>
          </a:p>
        </p:txBody>
      </p:sp>
      <p:sp>
        <p:nvSpPr>
          <p:cNvPr id="107" name="4"/>
          <p:cNvSpPr txBox="1">
            <a:spLocks noGrp="1"/>
          </p:cNvSpPr>
          <p:nvPr>
            <p:ph type="body" sz="quarter" idx="23"/>
          </p:nvPr>
        </p:nvSpPr>
        <p:spPr>
          <a:xfrm>
            <a:off x="1251542" y="8333903"/>
            <a:ext cx="994472" cy="1308102"/>
          </a:xfrm>
          <a:prstGeom prst="rect">
            <a:avLst/>
          </a:prstGeom>
        </p:spPr>
        <p:txBody>
          <a:bodyPr anchor="t"/>
          <a:lstStyle/>
          <a:p>
            <a:pPr>
              <a:lnSpc>
                <a:spcPct val="120000"/>
              </a:lnSpc>
              <a:defRPr sz="6400" cap="none" spc="0">
                <a:solidFill>
                  <a:srgbClr val="042D36"/>
                </a:solidFill>
                <a:latin typeface="Space Mono"/>
                <a:ea typeface="Space Mono"/>
                <a:cs typeface="Space Mono"/>
                <a:sym typeface="Space Mono"/>
              </a:defRPr>
            </a:pPr>
            <a:endParaRPr/>
          </a:p>
        </p:txBody>
      </p:sp>
      <p:sp>
        <p:nvSpPr>
          <p:cNvPr id="108" name="Section A"/>
          <p:cNvSpPr txBox="1">
            <a:spLocks noGrp="1"/>
          </p:cNvSpPr>
          <p:nvPr>
            <p:ph type="body" sz="quarter" idx="24"/>
          </p:nvPr>
        </p:nvSpPr>
        <p:spPr>
          <a:xfrm>
            <a:off x="2429138" y="2192193"/>
            <a:ext cx="8939315" cy="1054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109" name="Section B"/>
          <p:cNvSpPr txBox="1">
            <a:spLocks noGrp="1"/>
          </p:cNvSpPr>
          <p:nvPr>
            <p:ph type="body" sz="quarter" idx="25"/>
          </p:nvPr>
        </p:nvSpPr>
        <p:spPr>
          <a:xfrm>
            <a:off x="2429138" y="4211906"/>
            <a:ext cx="8939315" cy="1054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110" name="Section C"/>
          <p:cNvSpPr txBox="1">
            <a:spLocks noGrp="1"/>
          </p:cNvSpPr>
          <p:nvPr>
            <p:ph type="body" sz="quarter" idx="26"/>
          </p:nvPr>
        </p:nvSpPr>
        <p:spPr>
          <a:xfrm>
            <a:off x="2429138" y="6349105"/>
            <a:ext cx="8939315" cy="1054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111" name="Section D"/>
          <p:cNvSpPr txBox="1">
            <a:spLocks noGrp="1"/>
          </p:cNvSpPr>
          <p:nvPr>
            <p:ph type="body" sz="quarter" idx="27"/>
          </p:nvPr>
        </p:nvSpPr>
        <p:spPr>
          <a:xfrm>
            <a:off x="2429138" y="8486303"/>
            <a:ext cx="8939315" cy="1054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112" name="5"/>
          <p:cNvSpPr txBox="1">
            <a:spLocks noGrp="1"/>
          </p:cNvSpPr>
          <p:nvPr>
            <p:ph type="body" sz="quarter" idx="28"/>
          </p:nvPr>
        </p:nvSpPr>
        <p:spPr>
          <a:xfrm>
            <a:off x="13038078" y="2039793"/>
            <a:ext cx="994472" cy="1308102"/>
          </a:xfrm>
          <a:prstGeom prst="rect">
            <a:avLst/>
          </a:prstGeom>
        </p:spPr>
        <p:txBody>
          <a:bodyPr anchor="t"/>
          <a:lstStyle/>
          <a:p>
            <a:pPr>
              <a:lnSpc>
                <a:spcPct val="120000"/>
              </a:lnSpc>
              <a:defRPr sz="6400" cap="none" spc="0">
                <a:solidFill>
                  <a:srgbClr val="042D36"/>
                </a:solidFill>
                <a:latin typeface="Space Mono"/>
                <a:ea typeface="Space Mono"/>
                <a:cs typeface="Space Mono"/>
                <a:sym typeface="Space Mono"/>
              </a:defRPr>
            </a:pPr>
            <a:endParaRPr/>
          </a:p>
        </p:txBody>
      </p:sp>
      <p:sp>
        <p:nvSpPr>
          <p:cNvPr id="113" name="6"/>
          <p:cNvSpPr txBox="1">
            <a:spLocks noGrp="1"/>
          </p:cNvSpPr>
          <p:nvPr>
            <p:ph type="body" sz="quarter" idx="29"/>
          </p:nvPr>
        </p:nvSpPr>
        <p:spPr>
          <a:xfrm>
            <a:off x="13038078" y="4059506"/>
            <a:ext cx="994472" cy="1308102"/>
          </a:xfrm>
          <a:prstGeom prst="rect">
            <a:avLst/>
          </a:prstGeom>
        </p:spPr>
        <p:txBody>
          <a:bodyPr anchor="t"/>
          <a:lstStyle/>
          <a:p>
            <a:pPr>
              <a:lnSpc>
                <a:spcPct val="120000"/>
              </a:lnSpc>
              <a:defRPr sz="6400" cap="none" spc="0">
                <a:solidFill>
                  <a:srgbClr val="042D36"/>
                </a:solidFill>
                <a:latin typeface="Space Mono"/>
                <a:ea typeface="Space Mono"/>
                <a:cs typeface="Space Mono"/>
                <a:sym typeface="Space Mono"/>
              </a:defRPr>
            </a:pPr>
            <a:endParaRPr/>
          </a:p>
        </p:txBody>
      </p:sp>
      <p:sp>
        <p:nvSpPr>
          <p:cNvPr id="114" name="7"/>
          <p:cNvSpPr txBox="1">
            <a:spLocks noGrp="1"/>
          </p:cNvSpPr>
          <p:nvPr>
            <p:ph type="body" sz="quarter" idx="30"/>
          </p:nvPr>
        </p:nvSpPr>
        <p:spPr>
          <a:xfrm>
            <a:off x="13038078" y="6196705"/>
            <a:ext cx="994472" cy="1308102"/>
          </a:xfrm>
          <a:prstGeom prst="rect">
            <a:avLst/>
          </a:prstGeom>
        </p:spPr>
        <p:txBody>
          <a:bodyPr anchor="t"/>
          <a:lstStyle/>
          <a:p>
            <a:pPr>
              <a:lnSpc>
                <a:spcPct val="120000"/>
              </a:lnSpc>
              <a:defRPr sz="6400" cap="none" spc="0">
                <a:solidFill>
                  <a:srgbClr val="042D36"/>
                </a:solidFill>
                <a:latin typeface="Space Mono"/>
                <a:ea typeface="Space Mono"/>
                <a:cs typeface="Space Mono"/>
                <a:sym typeface="Space Mono"/>
              </a:defRPr>
            </a:pPr>
            <a:endParaRPr/>
          </a:p>
        </p:txBody>
      </p:sp>
      <p:sp>
        <p:nvSpPr>
          <p:cNvPr id="115" name="8"/>
          <p:cNvSpPr txBox="1">
            <a:spLocks noGrp="1"/>
          </p:cNvSpPr>
          <p:nvPr>
            <p:ph type="body" sz="quarter" idx="31"/>
          </p:nvPr>
        </p:nvSpPr>
        <p:spPr>
          <a:xfrm>
            <a:off x="13038078" y="8333903"/>
            <a:ext cx="994472" cy="1308102"/>
          </a:xfrm>
          <a:prstGeom prst="rect">
            <a:avLst/>
          </a:prstGeom>
        </p:spPr>
        <p:txBody>
          <a:bodyPr anchor="t"/>
          <a:lstStyle/>
          <a:p>
            <a:pPr>
              <a:lnSpc>
                <a:spcPct val="120000"/>
              </a:lnSpc>
              <a:defRPr sz="6400" cap="none" spc="0">
                <a:solidFill>
                  <a:srgbClr val="042D36"/>
                </a:solidFill>
                <a:latin typeface="Space Mono"/>
                <a:ea typeface="Space Mono"/>
                <a:cs typeface="Space Mono"/>
                <a:sym typeface="Space Mono"/>
              </a:defRPr>
            </a:pPr>
            <a:endParaRPr/>
          </a:p>
        </p:txBody>
      </p:sp>
      <p:sp>
        <p:nvSpPr>
          <p:cNvPr id="116" name="Section E"/>
          <p:cNvSpPr txBox="1">
            <a:spLocks noGrp="1"/>
          </p:cNvSpPr>
          <p:nvPr>
            <p:ph type="body" sz="quarter" idx="32"/>
          </p:nvPr>
        </p:nvSpPr>
        <p:spPr>
          <a:xfrm>
            <a:off x="14215676" y="2192193"/>
            <a:ext cx="8939315" cy="1054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117" name="Section F"/>
          <p:cNvSpPr txBox="1">
            <a:spLocks noGrp="1"/>
          </p:cNvSpPr>
          <p:nvPr>
            <p:ph type="body" sz="quarter" idx="33"/>
          </p:nvPr>
        </p:nvSpPr>
        <p:spPr>
          <a:xfrm>
            <a:off x="14215676" y="4211906"/>
            <a:ext cx="8939315" cy="1054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118" name="Section G"/>
          <p:cNvSpPr txBox="1">
            <a:spLocks noGrp="1"/>
          </p:cNvSpPr>
          <p:nvPr>
            <p:ph type="body" sz="quarter" idx="34"/>
          </p:nvPr>
        </p:nvSpPr>
        <p:spPr>
          <a:xfrm>
            <a:off x="14215676" y="6349105"/>
            <a:ext cx="8939315" cy="1054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119" name="Section H"/>
          <p:cNvSpPr txBox="1">
            <a:spLocks noGrp="1"/>
          </p:cNvSpPr>
          <p:nvPr>
            <p:ph type="body" sz="quarter" idx="35"/>
          </p:nvPr>
        </p:nvSpPr>
        <p:spPr>
          <a:xfrm>
            <a:off x="14215676" y="8486303"/>
            <a:ext cx="8939315" cy="1054102"/>
          </a:xfrm>
          <a:prstGeom prst="rect">
            <a:avLst/>
          </a:prstGeom>
        </p:spPr>
        <p:txBody>
          <a:bodyPr anchor="t"/>
          <a:lstStyle/>
          <a:p>
            <a:pPr>
              <a:lnSpc>
                <a:spcPct val="120000"/>
              </a:lnSpc>
              <a:defRPr sz="6400" cap="none" spc="0">
                <a:solidFill>
                  <a:srgbClr val="042D36"/>
                </a:solidFill>
                <a:latin typeface="Public Sans Regular"/>
                <a:ea typeface="Public Sans Regular"/>
                <a:cs typeface="Public Sans Regular"/>
                <a:sym typeface="Public Sans Regular"/>
              </a:defRPr>
            </a:pPr>
            <a:endParaRPr/>
          </a:p>
        </p:txBody>
      </p:sp>
      <p:sp>
        <p:nvSpPr>
          <p:cNvPr id="120"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pic>
        <p:nvPicPr>
          <p:cNvPr id="121"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122" name="NYC.GOV/CTO"/>
          <p:cNvSpPr txBox="1">
            <a:spLocks noGrp="1"/>
          </p:cNvSpPr>
          <p:nvPr>
            <p:ph type="body" sz="quarter" idx="36"/>
          </p:nvPr>
        </p:nvSpPr>
        <p:spPr>
          <a:xfrm>
            <a:off x="13213350" y="13190601"/>
            <a:ext cx="11051379" cy="431802"/>
          </a:xfrm>
          <a:prstGeom prst="rect">
            <a:avLst/>
          </a:prstGeom>
        </p:spPr>
        <p:txBody>
          <a:bodyPr anchor="t"/>
          <a:lstStyle/>
          <a:p>
            <a:pPr algn="r">
              <a:lnSpc>
                <a:spcPct val="130000"/>
              </a:lnSpc>
              <a:defRPr sz="1800" b="1" spc="0">
                <a:solidFill>
                  <a:srgbClr val="042D36"/>
                </a:solidFill>
                <a:latin typeface="Space Mono"/>
                <a:ea typeface="Space Mono"/>
                <a:cs typeface="Space Mono"/>
                <a:sym typeface="Space Mono"/>
              </a:defRPr>
            </a:pPr>
            <a:endParaRPr/>
          </a:p>
        </p:txBody>
      </p:sp>
      <p:sp>
        <p:nvSpPr>
          <p:cNvPr id="123"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Blank">
    <p:bg>
      <p:bgPr>
        <a:solidFill>
          <a:srgbClr val="F6F6F6"/>
        </a:solidFill>
        <a:effectLst/>
      </p:bgPr>
    </p:bg>
    <p:spTree>
      <p:nvGrpSpPr>
        <p:cNvPr id="1" name=""/>
        <p:cNvGrpSpPr/>
        <p:nvPr/>
      </p:nvGrpSpPr>
      <p:grpSpPr>
        <a:xfrm>
          <a:off x="0" y="0"/>
          <a:ext cx="0" cy="0"/>
          <a:chOff x="0" y="0"/>
          <a:chExt cx="0" cy="0"/>
        </a:xfrm>
      </p:grpSpPr>
      <p:sp>
        <p:nvSpPr>
          <p:cNvPr id="130" name="Rectangle"/>
          <p:cNvSpPr/>
          <p:nvPr/>
        </p:nvSpPr>
        <p:spPr>
          <a:xfrm>
            <a:off x="-37580" y="-9430"/>
            <a:ext cx="24459160" cy="165614"/>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31"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pic>
        <p:nvPicPr>
          <p:cNvPr id="132"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133" name="Body Level One…"/>
          <p:cNvSpPr txBox="1">
            <a:spLocks noGrp="1"/>
          </p:cNvSpPr>
          <p:nvPr>
            <p:ph type="body" sz="quarter" idx="1"/>
          </p:nvPr>
        </p:nvSpPr>
        <p:spPr>
          <a:xfrm>
            <a:off x="13213350" y="13190601"/>
            <a:ext cx="11051379" cy="431802"/>
          </a:xfrm>
          <a:prstGeom prst="rect">
            <a:avLst/>
          </a:prstGeom>
        </p:spPr>
        <p:txBody>
          <a:bodyPr anchor="t"/>
          <a:lstStyle>
            <a:lvl1pPr algn="r">
              <a:lnSpc>
                <a:spcPct val="130000"/>
              </a:lnSpc>
              <a:defRPr sz="1800" b="1" cap="none" spc="0">
                <a:solidFill>
                  <a:srgbClr val="042D36"/>
                </a:solidFill>
                <a:latin typeface="Space Mono"/>
                <a:ea typeface="Space Mono"/>
                <a:cs typeface="Space Mono"/>
                <a:sym typeface="Space Mono"/>
              </a:defRPr>
            </a:lvl1pPr>
            <a:lvl2pPr algn="r">
              <a:lnSpc>
                <a:spcPct val="130000"/>
              </a:lnSpc>
              <a:defRPr sz="1800" b="1" cap="none" spc="0">
                <a:solidFill>
                  <a:srgbClr val="042D36"/>
                </a:solidFill>
                <a:latin typeface="Space Mono"/>
                <a:ea typeface="Space Mono"/>
                <a:cs typeface="Space Mono"/>
                <a:sym typeface="Space Mono"/>
              </a:defRPr>
            </a:lvl2pPr>
            <a:lvl3pPr algn="r">
              <a:lnSpc>
                <a:spcPct val="130000"/>
              </a:lnSpc>
              <a:defRPr sz="1800" b="1" cap="none" spc="0">
                <a:solidFill>
                  <a:srgbClr val="042D36"/>
                </a:solidFill>
                <a:latin typeface="Space Mono"/>
                <a:ea typeface="Space Mono"/>
                <a:cs typeface="Space Mono"/>
                <a:sym typeface="Space Mono"/>
              </a:defRPr>
            </a:lvl3pPr>
            <a:lvl4pPr algn="r">
              <a:lnSpc>
                <a:spcPct val="130000"/>
              </a:lnSpc>
              <a:defRPr sz="1800" b="1" cap="none" spc="0">
                <a:solidFill>
                  <a:srgbClr val="042D36"/>
                </a:solidFill>
                <a:latin typeface="Space Mono"/>
                <a:ea typeface="Space Mono"/>
                <a:cs typeface="Space Mono"/>
                <a:sym typeface="Space Mono"/>
              </a:defRPr>
            </a:lvl4pPr>
            <a:lvl5pPr algn="r">
              <a:lnSpc>
                <a:spcPct val="130000"/>
              </a:lnSpc>
              <a:defRPr sz="1800" b="1"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134"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Section Cover">
    <p:bg>
      <p:bgPr>
        <a:solidFill>
          <a:srgbClr val="0BB7C2"/>
        </a:solidFill>
        <a:effectLst/>
      </p:bgPr>
    </p:bg>
    <p:spTree>
      <p:nvGrpSpPr>
        <p:cNvPr id="1" name=""/>
        <p:cNvGrpSpPr/>
        <p:nvPr/>
      </p:nvGrpSpPr>
      <p:grpSpPr>
        <a:xfrm>
          <a:off x="0" y="0"/>
          <a:ext cx="0" cy="0"/>
          <a:chOff x="0" y="0"/>
          <a:chExt cx="0" cy="0"/>
        </a:xfrm>
      </p:grpSpPr>
      <p:sp>
        <p:nvSpPr>
          <p:cNvPr id="141" name="Body Level One…"/>
          <p:cNvSpPr txBox="1">
            <a:spLocks noGrp="1"/>
          </p:cNvSpPr>
          <p:nvPr>
            <p:ph type="body" sz="quarter" idx="1"/>
          </p:nvPr>
        </p:nvSpPr>
        <p:spPr>
          <a:xfrm>
            <a:off x="1251542" y="1587627"/>
            <a:ext cx="3237672" cy="2921002"/>
          </a:xfrm>
          <a:prstGeom prst="rect">
            <a:avLst/>
          </a:prstGeom>
        </p:spPr>
        <p:txBody>
          <a:bodyPr anchor="t"/>
          <a:lstStyle>
            <a:lvl1pPr>
              <a:defRPr sz="15000" cap="none" spc="0">
                <a:solidFill>
                  <a:srgbClr val="042D36"/>
                </a:solidFill>
                <a:latin typeface="Space Mono"/>
                <a:ea typeface="Space Mono"/>
                <a:cs typeface="Space Mono"/>
                <a:sym typeface="Space Mono"/>
              </a:defRPr>
            </a:lvl1pPr>
            <a:lvl2pPr>
              <a:defRPr sz="15000" cap="none" spc="0">
                <a:solidFill>
                  <a:srgbClr val="042D36"/>
                </a:solidFill>
                <a:latin typeface="Space Mono"/>
                <a:ea typeface="Space Mono"/>
                <a:cs typeface="Space Mono"/>
                <a:sym typeface="Space Mono"/>
              </a:defRPr>
            </a:lvl2pPr>
            <a:lvl3pPr>
              <a:defRPr sz="15000" cap="none" spc="0">
                <a:solidFill>
                  <a:srgbClr val="042D36"/>
                </a:solidFill>
                <a:latin typeface="Space Mono"/>
                <a:ea typeface="Space Mono"/>
                <a:cs typeface="Space Mono"/>
                <a:sym typeface="Space Mono"/>
              </a:defRPr>
            </a:lvl3pPr>
            <a:lvl4pPr>
              <a:defRPr sz="15000" cap="none" spc="0">
                <a:solidFill>
                  <a:srgbClr val="042D36"/>
                </a:solidFill>
                <a:latin typeface="Space Mono"/>
                <a:ea typeface="Space Mono"/>
                <a:cs typeface="Space Mono"/>
                <a:sym typeface="Space Mono"/>
              </a:defRPr>
            </a:lvl4pPr>
            <a:lvl5pPr>
              <a:defRPr sz="15000" cap="none" spc="0">
                <a:solidFill>
                  <a:srgbClr val="042D36"/>
                </a:solidFill>
                <a:latin typeface="Space Mono"/>
                <a:ea typeface="Space Mono"/>
                <a:cs typeface="Space Mono"/>
                <a:sym typeface="Space Mono"/>
              </a:defRPr>
            </a:lvl5pPr>
          </a:lstStyle>
          <a:p>
            <a:r>
              <a:t>Body Level One</a:t>
            </a:r>
          </a:p>
          <a:p>
            <a:pPr lvl="1"/>
            <a:r>
              <a:t>Body Level Two</a:t>
            </a:r>
          </a:p>
          <a:p>
            <a:pPr lvl="2"/>
            <a:r>
              <a:t>Body Level Three</a:t>
            </a:r>
          </a:p>
          <a:p>
            <a:pPr lvl="3"/>
            <a:r>
              <a:t>Body Level Four</a:t>
            </a:r>
          </a:p>
          <a:p>
            <a:pPr lvl="4"/>
            <a:r>
              <a:t>Body Level Five</a:t>
            </a:r>
          </a:p>
        </p:txBody>
      </p:sp>
      <p:sp>
        <p:nvSpPr>
          <p:cNvPr id="142" name="Rectangle"/>
          <p:cNvSpPr/>
          <p:nvPr/>
        </p:nvSpPr>
        <p:spPr>
          <a:xfrm>
            <a:off x="1251942" y="4294940"/>
            <a:ext cx="2277604" cy="165615"/>
          </a:xfrm>
          <a:prstGeom prst="rect">
            <a:avLst/>
          </a:prstGeom>
          <a:solidFill>
            <a:srgbClr val="E1004B"/>
          </a:solidFill>
          <a:ln w="12700">
            <a:miter lim="400000"/>
          </a:ln>
        </p:spPr>
        <p:txBody>
          <a:bodyPr lIns="0" tIns="0" rIns="0" bIns="0" anchor="ctr"/>
          <a:lstStyle/>
          <a:p>
            <a:pPr algn="ctr">
              <a:lnSpc>
                <a:spcPct val="100000"/>
              </a:lnSpc>
              <a:defRPr sz="3200">
                <a:solidFill>
                  <a:srgbClr val="E1004B"/>
                </a:solidFill>
              </a:defRPr>
            </a:pPr>
            <a:endParaRPr/>
          </a:p>
        </p:txBody>
      </p:sp>
      <p:sp>
        <p:nvSpPr>
          <p:cNvPr id="143" name="Title of a Section"/>
          <p:cNvSpPr txBox="1">
            <a:spLocks noGrp="1"/>
          </p:cNvSpPr>
          <p:nvPr>
            <p:ph type="body" sz="half" idx="21"/>
          </p:nvPr>
        </p:nvSpPr>
        <p:spPr>
          <a:xfrm>
            <a:off x="6736857" y="1565711"/>
            <a:ext cx="18698953" cy="5458462"/>
          </a:xfrm>
          <a:prstGeom prst="rect">
            <a:avLst/>
          </a:prstGeom>
        </p:spPr>
        <p:txBody>
          <a:bodyPr anchor="t"/>
          <a:lstStyle/>
          <a:p>
            <a:pPr>
              <a:lnSpc>
                <a:spcPct val="90000"/>
              </a:lnSpc>
              <a:defRPr sz="15000" spc="0">
                <a:solidFill>
                  <a:srgbClr val="042D36"/>
                </a:solidFill>
                <a:latin typeface="Space Mono"/>
                <a:ea typeface="Space Mono"/>
                <a:cs typeface="Space Mono"/>
                <a:sym typeface="Space Mono"/>
              </a:defRPr>
            </a:pPr>
            <a:endParaRPr/>
          </a:p>
        </p:txBody>
      </p:sp>
      <p:sp>
        <p:nvSpPr>
          <p:cNvPr id="144" name="Rectangle"/>
          <p:cNvSpPr/>
          <p:nvPr/>
        </p:nvSpPr>
        <p:spPr>
          <a:xfrm>
            <a:off x="-50657" y="13093977"/>
            <a:ext cx="24467772" cy="625048"/>
          </a:xfrm>
          <a:prstGeom prst="rect">
            <a:avLst/>
          </a:prstGeom>
          <a:solidFill>
            <a:srgbClr val="E9E8EA"/>
          </a:solidFill>
          <a:ln w="12700">
            <a:miter lim="400000"/>
          </a:ln>
        </p:spPr>
        <p:txBody>
          <a:bodyPr lIns="0" tIns="0" rIns="0" bIns="0" anchor="ctr"/>
          <a:lstStyle/>
          <a:p>
            <a:pPr algn="ctr">
              <a:lnSpc>
                <a:spcPct val="100000"/>
              </a:lnSpc>
              <a:defRPr sz="3200">
                <a:solidFill>
                  <a:srgbClr val="E1E1E1"/>
                </a:solidFill>
              </a:defRPr>
            </a:pPr>
            <a:endParaRPr/>
          </a:p>
        </p:txBody>
      </p:sp>
      <p:pic>
        <p:nvPicPr>
          <p:cNvPr id="145" name="Image" descr="Image"/>
          <p:cNvPicPr>
            <a:picLocks noChangeAspect="1"/>
          </p:cNvPicPr>
          <p:nvPr/>
        </p:nvPicPr>
        <p:blipFill>
          <a:blip r:embed="rId2"/>
          <a:stretch>
            <a:fillRect/>
          </a:stretch>
        </p:blipFill>
        <p:spPr>
          <a:xfrm>
            <a:off x="188386" y="13256863"/>
            <a:ext cx="1595841" cy="296312"/>
          </a:xfrm>
          <a:prstGeom prst="rect">
            <a:avLst/>
          </a:prstGeom>
          <a:ln w="12700">
            <a:miter lim="400000"/>
          </a:ln>
        </p:spPr>
      </p:pic>
      <p:sp>
        <p:nvSpPr>
          <p:cNvPr id="146" name="NYC.GOV/CTO"/>
          <p:cNvSpPr txBox="1">
            <a:spLocks noGrp="1"/>
          </p:cNvSpPr>
          <p:nvPr>
            <p:ph type="body" sz="quarter" idx="22"/>
          </p:nvPr>
        </p:nvSpPr>
        <p:spPr>
          <a:xfrm>
            <a:off x="13213350" y="13190601"/>
            <a:ext cx="11051379" cy="431802"/>
          </a:xfrm>
          <a:prstGeom prst="rect">
            <a:avLst/>
          </a:prstGeom>
        </p:spPr>
        <p:txBody>
          <a:bodyPr anchor="t"/>
          <a:lstStyle/>
          <a:p>
            <a:pPr algn="r">
              <a:lnSpc>
                <a:spcPct val="130000"/>
              </a:lnSpc>
              <a:defRPr sz="1800" b="1" cap="none" spc="0">
                <a:solidFill>
                  <a:srgbClr val="042D36"/>
                </a:solidFill>
                <a:latin typeface="Space Mono"/>
                <a:ea typeface="Space Mono"/>
                <a:cs typeface="Space Mono"/>
                <a:sym typeface="Space Mono"/>
              </a:defRPr>
            </a:pPr>
            <a:endParaRPr/>
          </a:p>
        </p:txBody>
      </p:sp>
      <p:sp>
        <p:nvSpPr>
          <p:cNvPr id="147" name="Slide Number"/>
          <p:cNvSpPr txBox="1">
            <a:spLocks noGrp="1"/>
          </p:cNvSpPr>
          <p:nvPr>
            <p:ph type="sldNum" sz="quarter" idx="2"/>
          </p:nvPr>
        </p:nvSpPr>
        <p:spPr>
          <a:xfrm>
            <a:off x="11988596" y="13195300"/>
            <a:ext cx="394108" cy="431800"/>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image" Target="../media/image1.png"/><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hyperlink" Target="http://nyc.gov/cto" TargetMode="Externa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42D36"/>
        </a:solidFill>
        <a:effectLst/>
      </p:bgPr>
    </p:bg>
    <p:spTree>
      <p:nvGrpSpPr>
        <p:cNvPr id="1" name=""/>
        <p:cNvGrpSpPr/>
        <p:nvPr/>
      </p:nvGrpSpPr>
      <p:grpSpPr>
        <a:xfrm>
          <a:off x="0" y="0"/>
          <a:ext cx="0" cy="0"/>
          <a:chOff x="0" y="0"/>
          <a:chExt cx="0" cy="0"/>
        </a:xfrm>
      </p:grpSpPr>
      <p:sp>
        <p:nvSpPr>
          <p:cNvPr id="2" name="Rectangle"/>
          <p:cNvSpPr/>
          <p:nvPr/>
        </p:nvSpPr>
        <p:spPr>
          <a:xfrm>
            <a:off x="1251942" y="9353497"/>
            <a:ext cx="2217796" cy="165615"/>
          </a:xfrm>
          <a:prstGeom prst="rect">
            <a:avLst/>
          </a:prstGeom>
          <a:solidFill>
            <a:srgbClr val="E1004B"/>
          </a:solidFill>
          <a:ln w="12700">
            <a:miter lim="400000"/>
          </a:ln>
        </p:spPr>
        <p:txBody>
          <a:bodyPr lIns="0" tIns="0" rIns="0" bIns="0" anchor="ctr"/>
          <a:lstStyle/>
          <a:p>
            <a:pPr algn="ctr">
              <a:lnSpc>
                <a:spcPct val="100000"/>
              </a:lnSpc>
              <a:defRPr sz="3200">
                <a:solidFill>
                  <a:srgbClr val="0BB7C2"/>
                </a:solidFill>
              </a:defRPr>
            </a:pPr>
            <a:endParaRPr/>
          </a:p>
        </p:txBody>
      </p:sp>
      <p:sp>
        <p:nvSpPr>
          <p:cNvPr id="3" name="Title Text"/>
          <p:cNvSpPr txBox="1"/>
          <p:nvPr/>
        </p:nvSpPr>
        <p:spPr>
          <a:xfrm>
            <a:off x="1227784" y="1984237"/>
            <a:ext cx="20828002" cy="73692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nSpc>
                <a:spcPct val="80000"/>
              </a:lnSpc>
              <a:defRPr sz="20000">
                <a:solidFill>
                  <a:srgbClr val="FFFFFF"/>
                </a:solidFill>
                <a:latin typeface="Space Mono"/>
                <a:ea typeface="Space Mono"/>
                <a:cs typeface="Space Mono"/>
                <a:sym typeface="Space Mono"/>
              </a:defRPr>
            </a:lvl1pPr>
          </a:lstStyle>
          <a:p>
            <a:r>
              <a:t>Title Text</a:t>
            </a:r>
          </a:p>
        </p:txBody>
      </p:sp>
      <p:sp>
        <p:nvSpPr>
          <p:cNvPr id="4" name="nyc.gov/cto"/>
          <p:cNvSpPr txBox="1"/>
          <p:nvPr/>
        </p:nvSpPr>
        <p:spPr>
          <a:xfrm>
            <a:off x="20044753" y="12405159"/>
            <a:ext cx="3106675" cy="76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80000"/>
              </a:lnSpc>
              <a:defRPr sz="3500" u="sng">
                <a:solidFill>
                  <a:srgbClr val="0000FF"/>
                </a:solidFill>
                <a:uFill>
                  <a:solidFill>
                    <a:srgbClr val="0000FF"/>
                  </a:solidFill>
                </a:uFill>
                <a:latin typeface="Space Mono"/>
                <a:ea typeface="Space Mono"/>
                <a:cs typeface="Space Mono"/>
                <a:sym typeface="Space Mono"/>
                <a:hlinkClick r:id="rId65"/>
              </a:defRPr>
            </a:lvl1pPr>
          </a:lstStyle>
          <a:p>
            <a:pPr>
              <a:defRPr>
                <a:solidFill>
                  <a:srgbClr val="57BDC7"/>
                </a:solidFill>
                <a:uFillTx/>
              </a:defRPr>
            </a:pPr>
            <a:r>
              <a:rPr>
                <a:solidFill>
                  <a:srgbClr val="0000FF"/>
                </a:solidFill>
                <a:uFill>
                  <a:solidFill>
                    <a:srgbClr val="0000FF"/>
                  </a:solidFill>
                </a:uFill>
                <a:hlinkClick r:id="rId65"/>
              </a:rPr>
              <a:t>nyc.gov/cto</a:t>
            </a:r>
          </a:p>
        </p:txBody>
      </p:sp>
      <p:pic>
        <p:nvPicPr>
          <p:cNvPr id="5" name="Image" descr="Image"/>
          <p:cNvPicPr>
            <a:picLocks noChangeAspect="1"/>
          </p:cNvPicPr>
          <p:nvPr/>
        </p:nvPicPr>
        <p:blipFill>
          <a:blip r:embed="rId66"/>
          <a:stretch>
            <a:fillRect/>
          </a:stretch>
        </p:blipFill>
        <p:spPr>
          <a:xfrm>
            <a:off x="1271384" y="12379759"/>
            <a:ext cx="4396704" cy="647734"/>
          </a:xfrm>
          <a:prstGeom prst="rect">
            <a:avLst/>
          </a:prstGeom>
          <a:ln w="12700">
            <a:miter lim="400000"/>
          </a:ln>
        </p:spPr>
      </p:pic>
      <p:sp>
        <p:nvSpPr>
          <p:cNvPr id="6" name="Subtitle"/>
          <p:cNvSpPr txBox="1"/>
          <p:nvPr/>
        </p:nvSpPr>
        <p:spPr>
          <a:xfrm>
            <a:off x="1251542" y="8328607"/>
            <a:ext cx="21880916"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120000"/>
              </a:lnSpc>
              <a:defRPr sz="3600">
                <a:solidFill>
                  <a:srgbClr val="FFFFFF"/>
                </a:solidFill>
                <a:latin typeface="Space Mono"/>
                <a:ea typeface="Space Mono"/>
                <a:cs typeface="Space Mono"/>
                <a:sym typeface="Space Mono"/>
              </a:defRPr>
            </a:lvl1pPr>
          </a:lstStyle>
          <a:p>
            <a:r>
              <a:t>Subtitle</a:t>
            </a:r>
          </a:p>
        </p:txBody>
      </p:sp>
      <p:sp>
        <p:nvSpPr>
          <p:cNvPr id="7" name="Body Level One…"/>
          <p:cNvSpPr txBox="1">
            <a:spLocks noGrp="1"/>
          </p:cNvSpPr>
          <p:nvPr>
            <p:ph type="body" idx="1"/>
          </p:nvPr>
        </p:nvSpPr>
        <p:spPr>
          <a:xfrm>
            <a:off x="1251542" y="1527037"/>
            <a:ext cx="21880916" cy="4572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8" name="Title Text"/>
          <p:cNvSpPr txBox="1">
            <a:spLocks noGrp="1"/>
          </p:cNvSpPr>
          <p:nvPr>
            <p:ph type="title"/>
          </p:nvPr>
        </p:nvSpPr>
        <p:spPr>
          <a:xfrm>
            <a:off x="1828800" y="2546350"/>
            <a:ext cx="20726400" cy="63690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r>
              <a:t>Title Text</a:t>
            </a:r>
          </a:p>
        </p:txBody>
      </p:sp>
      <p:sp>
        <p:nvSpPr>
          <p:cNvPr id="9" name="Slide Number"/>
          <p:cNvSpPr txBox="1">
            <a:spLocks noGrp="1"/>
          </p:cNvSpPr>
          <p:nvPr>
            <p:ph type="sldNum" sz="quarter" idx="2"/>
          </p:nvPr>
        </p:nvSpPr>
        <p:spPr>
          <a:xfrm>
            <a:off x="11988596" y="13081000"/>
            <a:ext cx="394108" cy="431800"/>
          </a:xfrm>
          <a:prstGeom prst="rect">
            <a:avLst/>
          </a:prstGeom>
          <a:ln w="12700">
            <a:miter lim="400000"/>
          </a:ln>
        </p:spPr>
        <p:txBody>
          <a:bodyPr wrap="none" lIns="50800" tIns="50800" rIns="50800" bIns="50800">
            <a:spAutoFit/>
          </a:bodyPr>
          <a:lstStyle>
            <a:lvl1pPr algn="ctr">
              <a:lnSpc>
                <a:spcPct val="100000"/>
              </a:lnSpc>
              <a:defRPr sz="1800" cap="all">
                <a:solidFill>
                  <a:srgbClr val="5E5E5E"/>
                </a:solidFill>
                <a:latin typeface="Space Mono"/>
                <a:ea typeface="Space Mono"/>
                <a:cs typeface="Space Mono"/>
                <a:sym typeface="Space Mono"/>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Lst>
  <p:transition spd="med"/>
  <p:txStyles>
    <p:titleStyle>
      <a:lvl1pPr marL="0" marR="0" indent="0" algn="l" defTabSz="825500" rtl="0" latinLnBrk="0">
        <a:lnSpc>
          <a:spcPct val="80000"/>
        </a:lnSpc>
        <a:spcBef>
          <a:spcPts val="0"/>
        </a:spcBef>
        <a:spcAft>
          <a:spcPts val="0"/>
        </a:spcAft>
        <a:buClrTx/>
        <a:buSzTx/>
        <a:buFontTx/>
        <a:buNone/>
        <a:tabLst/>
        <a:defRPr sz="20000" b="0" i="0" u="none" strike="noStrike" cap="none" spc="0" baseline="0">
          <a:solidFill>
            <a:srgbClr val="FFFFFF"/>
          </a:solidFill>
          <a:uFillTx/>
          <a:latin typeface="Space Mono"/>
          <a:ea typeface="Space Mono"/>
          <a:cs typeface="Space Mono"/>
          <a:sym typeface="Space Mono"/>
        </a:defRPr>
      </a:lvl1pPr>
      <a:lvl2pPr marL="0" marR="0" indent="0" algn="l" defTabSz="825500" rtl="0" latinLnBrk="0">
        <a:lnSpc>
          <a:spcPct val="80000"/>
        </a:lnSpc>
        <a:spcBef>
          <a:spcPts val="0"/>
        </a:spcBef>
        <a:spcAft>
          <a:spcPts val="0"/>
        </a:spcAft>
        <a:buClrTx/>
        <a:buSzTx/>
        <a:buFontTx/>
        <a:buNone/>
        <a:tabLst/>
        <a:defRPr sz="20000" b="0" i="0" u="none" strike="noStrike" cap="none" spc="0" baseline="0">
          <a:solidFill>
            <a:srgbClr val="FFFFFF"/>
          </a:solidFill>
          <a:uFillTx/>
          <a:latin typeface="Space Mono"/>
          <a:ea typeface="Space Mono"/>
          <a:cs typeface="Space Mono"/>
          <a:sym typeface="Space Mono"/>
        </a:defRPr>
      </a:lvl2pPr>
      <a:lvl3pPr marL="0" marR="0" indent="0" algn="l" defTabSz="825500" rtl="0" latinLnBrk="0">
        <a:lnSpc>
          <a:spcPct val="80000"/>
        </a:lnSpc>
        <a:spcBef>
          <a:spcPts val="0"/>
        </a:spcBef>
        <a:spcAft>
          <a:spcPts val="0"/>
        </a:spcAft>
        <a:buClrTx/>
        <a:buSzTx/>
        <a:buFontTx/>
        <a:buNone/>
        <a:tabLst/>
        <a:defRPr sz="20000" b="0" i="0" u="none" strike="noStrike" cap="none" spc="0" baseline="0">
          <a:solidFill>
            <a:srgbClr val="FFFFFF"/>
          </a:solidFill>
          <a:uFillTx/>
          <a:latin typeface="Space Mono"/>
          <a:ea typeface="Space Mono"/>
          <a:cs typeface="Space Mono"/>
          <a:sym typeface="Space Mono"/>
        </a:defRPr>
      </a:lvl3pPr>
      <a:lvl4pPr marL="0" marR="0" indent="0" algn="l" defTabSz="825500" rtl="0" latinLnBrk="0">
        <a:lnSpc>
          <a:spcPct val="80000"/>
        </a:lnSpc>
        <a:spcBef>
          <a:spcPts val="0"/>
        </a:spcBef>
        <a:spcAft>
          <a:spcPts val="0"/>
        </a:spcAft>
        <a:buClrTx/>
        <a:buSzTx/>
        <a:buFontTx/>
        <a:buNone/>
        <a:tabLst/>
        <a:defRPr sz="20000" b="0" i="0" u="none" strike="noStrike" cap="none" spc="0" baseline="0">
          <a:solidFill>
            <a:srgbClr val="FFFFFF"/>
          </a:solidFill>
          <a:uFillTx/>
          <a:latin typeface="Space Mono"/>
          <a:ea typeface="Space Mono"/>
          <a:cs typeface="Space Mono"/>
          <a:sym typeface="Space Mono"/>
        </a:defRPr>
      </a:lvl4pPr>
      <a:lvl5pPr marL="0" marR="0" indent="0" algn="l" defTabSz="825500" rtl="0" latinLnBrk="0">
        <a:lnSpc>
          <a:spcPct val="80000"/>
        </a:lnSpc>
        <a:spcBef>
          <a:spcPts val="0"/>
        </a:spcBef>
        <a:spcAft>
          <a:spcPts val="0"/>
        </a:spcAft>
        <a:buClrTx/>
        <a:buSzTx/>
        <a:buFontTx/>
        <a:buNone/>
        <a:tabLst/>
        <a:defRPr sz="20000" b="0" i="0" u="none" strike="noStrike" cap="none" spc="0" baseline="0">
          <a:solidFill>
            <a:srgbClr val="FFFFFF"/>
          </a:solidFill>
          <a:uFillTx/>
          <a:latin typeface="Space Mono"/>
          <a:ea typeface="Space Mono"/>
          <a:cs typeface="Space Mono"/>
          <a:sym typeface="Space Mono"/>
        </a:defRPr>
      </a:lvl5pPr>
      <a:lvl6pPr marL="0" marR="0" indent="0" algn="l" defTabSz="825500" rtl="0" latinLnBrk="0">
        <a:lnSpc>
          <a:spcPct val="80000"/>
        </a:lnSpc>
        <a:spcBef>
          <a:spcPts val="0"/>
        </a:spcBef>
        <a:spcAft>
          <a:spcPts val="0"/>
        </a:spcAft>
        <a:buClrTx/>
        <a:buSzTx/>
        <a:buFontTx/>
        <a:buNone/>
        <a:tabLst/>
        <a:defRPr sz="20000" b="0" i="0" u="none" strike="noStrike" cap="none" spc="0" baseline="0">
          <a:solidFill>
            <a:srgbClr val="FFFFFF"/>
          </a:solidFill>
          <a:uFillTx/>
          <a:latin typeface="Space Mono"/>
          <a:ea typeface="Space Mono"/>
          <a:cs typeface="Space Mono"/>
          <a:sym typeface="Space Mono"/>
        </a:defRPr>
      </a:lvl6pPr>
      <a:lvl7pPr marL="0" marR="0" indent="0" algn="l" defTabSz="825500" rtl="0" latinLnBrk="0">
        <a:lnSpc>
          <a:spcPct val="80000"/>
        </a:lnSpc>
        <a:spcBef>
          <a:spcPts val="0"/>
        </a:spcBef>
        <a:spcAft>
          <a:spcPts val="0"/>
        </a:spcAft>
        <a:buClrTx/>
        <a:buSzTx/>
        <a:buFontTx/>
        <a:buNone/>
        <a:tabLst/>
        <a:defRPr sz="20000" b="0" i="0" u="none" strike="noStrike" cap="none" spc="0" baseline="0">
          <a:solidFill>
            <a:srgbClr val="FFFFFF"/>
          </a:solidFill>
          <a:uFillTx/>
          <a:latin typeface="Space Mono"/>
          <a:ea typeface="Space Mono"/>
          <a:cs typeface="Space Mono"/>
          <a:sym typeface="Space Mono"/>
        </a:defRPr>
      </a:lvl7pPr>
      <a:lvl8pPr marL="0" marR="0" indent="0" algn="l" defTabSz="825500" rtl="0" latinLnBrk="0">
        <a:lnSpc>
          <a:spcPct val="80000"/>
        </a:lnSpc>
        <a:spcBef>
          <a:spcPts val="0"/>
        </a:spcBef>
        <a:spcAft>
          <a:spcPts val="0"/>
        </a:spcAft>
        <a:buClrTx/>
        <a:buSzTx/>
        <a:buFontTx/>
        <a:buNone/>
        <a:tabLst/>
        <a:defRPr sz="20000" b="0" i="0" u="none" strike="noStrike" cap="none" spc="0" baseline="0">
          <a:solidFill>
            <a:srgbClr val="FFFFFF"/>
          </a:solidFill>
          <a:uFillTx/>
          <a:latin typeface="Space Mono"/>
          <a:ea typeface="Space Mono"/>
          <a:cs typeface="Space Mono"/>
          <a:sym typeface="Space Mono"/>
        </a:defRPr>
      </a:lvl8pPr>
      <a:lvl9pPr marL="0" marR="0" indent="0" algn="l" defTabSz="825500" rtl="0" latinLnBrk="0">
        <a:lnSpc>
          <a:spcPct val="80000"/>
        </a:lnSpc>
        <a:spcBef>
          <a:spcPts val="0"/>
        </a:spcBef>
        <a:spcAft>
          <a:spcPts val="0"/>
        </a:spcAft>
        <a:buClrTx/>
        <a:buSzTx/>
        <a:buFontTx/>
        <a:buNone/>
        <a:tabLst/>
        <a:defRPr sz="20000" b="0" i="0" u="none" strike="noStrike" cap="none" spc="0" baseline="0">
          <a:solidFill>
            <a:srgbClr val="FFFFFF"/>
          </a:solidFill>
          <a:uFillTx/>
          <a:latin typeface="Space Mono"/>
          <a:ea typeface="Space Mono"/>
          <a:cs typeface="Space Mono"/>
          <a:sym typeface="Space Mono"/>
        </a:defRPr>
      </a:lvl9pPr>
    </p:titleStyle>
    <p:bodyStyle>
      <a:lvl1pPr marL="0" marR="0" indent="0" algn="l" defTabSz="825500" rtl="0" latinLnBrk="0">
        <a:lnSpc>
          <a:spcPct val="80000"/>
        </a:lnSpc>
        <a:spcBef>
          <a:spcPts val="0"/>
        </a:spcBef>
        <a:spcAft>
          <a:spcPts val="0"/>
        </a:spcAft>
        <a:buClrTx/>
        <a:buSzTx/>
        <a:buFontTx/>
        <a:buNone/>
        <a:tabLst/>
        <a:defRPr sz="2400" b="0" i="0" u="none" strike="noStrike" cap="all" spc="72" baseline="0">
          <a:solidFill>
            <a:srgbClr val="FFFFFF"/>
          </a:solidFill>
          <a:uFillTx/>
          <a:latin typeface="Public Sans"/>
          <a:ea typeface="Public Sans"/>
          <a:cs typeface="Public Sans"/>
          <a:sym typeface="Public Sans Medium"/>
        </a:defRPr>
      </a:lvl1pPr>
      <a:lvl2pPr marL="0" marR="0" indent="0" algn="l" defTabSz="825500" rtl="0" latinLnBrk="0">
        <a:lnSpc>
          <a:spcPct val="80000"/>
        </a:lnSpc>
        <a:spcBef>
          <a:spcPts val="0"/>
        </a:spcBef>
        <a:spcAft>
          <a:spcPts val="0"/>
        </a:spcAft>
        <a:buClrTx/>
        <a:buSzTx/>
        <a:buFontTx/>
        <a:buNone/>
        <a:tabLst/>
        <a:defRPr sz="2400" b="0" i="0" u="none" strike="noStrike" cap="all" spc="72" baseline="0">
          <a:solidFill>
            <a:srgbClr val="FFFFFF"/>
          </a:solidFill>
          <a:uFillTx/>
          <a:latin typeface="Public Sans"/>
          <a:ea typeface="Public Sans"/>
          <a:cs typeface="Public Sans"/>
          <a:sym typeface="Public Sans Medium"/>
        </a:defRPr>
      </a:lvl2pPr>
      <a:lvl3pPr marL="0" marR="0" indent="0" algn="l" defTabSz="825500" rtl="0" latinLnBrk="0">
        <a:lnSpc>
          <a:spcPct val="80000"/>
        </a:lnSpc>
        <a:spcBef>
          <a:spcPts val="0"/>
        </a:spcBef>
        <a:spcAft>
          <a:spcPts val="0"/>
        </a:spcAft>
        <a:buClrTx/>
        <a:buSzTx/>
        <a:buFontTx/>
        <a:buNone/>
        <a:tabLst/>
        <a:defRPr sz="2400" b="0" i="0" u="none" strike="noStrike" cap="all" spc="72" baseline="0">
          <a:solidFill>
            <a:srgbClr val="FFFFFF"/>
          </a:solidFill>
          <a:uFillTx/>
          <a:latin typeface="Public Sans"/>
          <a:ea typeface="Public Sans"/>
          <a:cs typeface="Public Sans"/>
          <a:sym typeface="Public Sans Medium"/>
        </a:defRPr>
      </a:lvl3pPr>
      <a:lvl4pPr marL="0" marR="0" indent="0" algn="l" defTabSz="825500" rtl="0" latinLnBrk="0">
        <a:lnSpc>
          <a:spcPct val="80000"/>
        </a:lnSpc>
        <a:spcBef>
          <a:spcPts val="0"/>
        </a:spcBef>
        <a:spcAft>
          <a:spcPts val="0"/>
        </a:spcAft>
        <a:buClrTx/>
        <a:buSzTx/>
        <a:buFontTx/>
        <a:buNone/>
        <a:tabLst/>
        <a:defRPr sz="2400" b="0" i="0" u="none" strike="noStrike" cap="all" spc="72" baseline="0">
          <a:solidFill>
            <a:srgbClr val="FFFFFF"/>
          </a:solidFill>
          <a:uFillTx/>
          <a:latin typeface="Public Sans"/>
          <a:ea typeface="Public Sans"/>
          <a:cs typeface="Public Sans"/>
          <a:sym typeface="Public Sans Medium"/>
        </a:defRPr>
      </a:lvl4pPr>
      <a:lvl5pPr marL="0" marR="0" indent="0" algn="l" defTabSz="825500" rtl="0" latinLnBrk="0">
        <a:lnSpc>
          <a:spcPct val="80000"/>
        </a:lnSpc>
        <a:spcBef>
          <a:spcPts val="0"/>
        </a:spcBef>
        <a:spcAft>
          <a:spcPts val="0"/>
        </a:spcAft>
        <a:buClrTx/>
        <a:buSzTx/>
        <a:buFontTx/>
        <a:buNone/>
        <a:tabLst/>
        <a:defRPr sz="2400" b="0" i="0" u="none" strike="noStrike" cap="all" spc="72" baseline="0">
          <a:solidFill>
            <a:srgbClr val="FFFFFF"/>
          </a:solidFill>
          <a:uFillTx/>
          <a:latin typeface="Public Sans"/>
          <a:ea typeface="Public Sans"/>
          <a:cs typeface="Public Sans"/>
          <a:sym typeface="Public Sans Medium"/>
        </a:defRPr>
      </a:lvl5pPr>
      <a:lvl6pPr marL="0" marR="0" indent="0" algn="l" defTabSz="825500" rtl="0" latinLnBrk="0">
        <a:lnSpc>
          <a:spcPct val="80000"/>
        </a:lnSpc>
        <a:spcBef>
          <a:spcPts val="0"/>
        </a:spcBef>
        <a:spcAft>
          <a:spcPts val="0"/>
        </a:spcAft>
        <a:buClrTx/>
        <a:buSzTx/>
        <a:buFontTx/>
        <a:buNone/>
        <a:tabLst/>
        <a:defRPr sz="2400" b="0" i="0" u="none" strike="noStrike" cap="all" spc="72" baseline="0">
          <a:solidFill>
            <a:srgbClr val="FFFFFF"/>
          </a:solidFill>
          <a:uFillTx/>
          <a:latin typeface="Public Sans"/>
          <a:ea typeface="Public Sans"/>
          <a:cs typeface="Public Sans"/>
          <a:sym typeface="Public Sans Medium"/>
        </a:defRPr>
      </a:lvl6pPr>
      <a:lvl7pPr marL="0" marR="0" indent="0" algn="l" defTabSz="825500" rtl="0" latinLnBrk="0">
        <a:lnSpc>
          <a:spcPct val="80000"/>
        </a:lnSpc>
        <a:spcBef>
          <a:spcPts val="0"/>
        </a:spcBef>
        <a:spcAft>
          <a:spcPts val="0"/>
        </a:spcAft>
        <a:buClrTx/>
        <a:buSzTx/>
        <a:buFontTx/>
        <a:buNone/>
        <a:tabLst/>
        <a:defRPr sz="2400" b="0" i="0" u="none" strike="noStrike" cap="all" spc="72" baseline="0">
          <a:solidFill>
            <a:srgbClr val="FFFFFF"/>
          </a:solidFill>
          <a:uFillTx/>
          <a:latin typeface="Public Sans"/>
          <a:ea typeface="Public Sans"/>
          <a:cs typeface="Public Sans"/>
          <a:sym typeface="Public Sans Medium"/>
        </a:defRPr>
      </a:lvl7pPr>
      <a:lvl8pPr marL="0" marR="0" indent="0" algn="l" defTabSz="825500" rtl="0" latinLnBrk="0">
        <a:lnSpc>
          <a:spcPct val="80000"/>
        </a:lnSpc>
        <a:spcBef>
          <a:spcPts val="0"/>
        </a:spcBef>
        <a:spcAft>
          <a:spcPts val="0"/>
        </a:spcAft>
        <a:buClrTx/>
        <a:buSzTx/>
        <a:buFontTx/>
        <a:buNone/>
        <a:tabLst/>
        <a:defRPr sz="2400" b="0" i="0" u="none" strike="noStrike" cap="all" spc="72" baseline="0">
          <a:solidFill>
            <a:srgbClr val="FFFFFF"/>
          </a:solidFill>
          <a:uFillTx/>
          <a:latin typeface="Public Sans"/>
          <a:ea typeface="Public Sans"/>
          <a:cs typeface="Public Sans"/>
          <a:sym typeface="Public Sans Medium"/>
        </a:defRPr>
      </a:lvl8pPr>
      <a:lvl9pPr marL="0" marR="0" indent="0" algn="l" defTabSz="825500" rtl="0" latinLnBrk="0">
        <a:lnSpc>
          <a:spcPct val="80000"/>
        </a:lnSpc>
        <a:spcBef>
          <a:spcPts val="0"/>
        </a:spcBef>
        <a:spcAft>
          <a:spcPts val="0"/>
        </a:spcAft>
        <a:buClrTx/>
        <a:buSzTx/>
        <a:buFontTx/>
        <a:buNone/>
        <a:tabLst/>
        <a:defRPr sz="2400" b="0" i="0" u="none" strike="noStrike" cap="all" spc="72" baseline="0">
          <a:solidFill>
            <a:srgbClr val="FFFFFF"/>
          </a:solidFill>
          <a:uFillTx/>
          <a:latin typeface="Public Sans"/>
          <a:ea typeface="Public Sans"/>
          <a:cs typeface="Public Sans"/>
          <a:sym typeface="Public Sans Medium"/>
        </a:defRPr>
      </a:lvl9pPr>
    </p:bodyStyle>
    <p:otherStyle>
      <a:lvl1pPr marL="0" marR="0" indent="0" algn="ctr" defTabSz="825500" rtl="0" latinLnBrk="0">
        <a:lnSpc>
          <a:spcPct val="100000"/>
        </a:lnSpc>
        <a:spcBef>
          <a:spcPts val="0"/>
        </a:spcBef>
        <a:spcAft>
          <a:spcPts val="0"/>
        </a:spcAft>
        <a:buClrTx/>
        <a:buSzTx/>
        <a:buFontTx/>
        <a:buNone/>
        <a:tabLst/>
        <a:defRPr sz="1800" b="0" i="0" u="none" strike="noStrike" cap="all" spc="0" baseline="0">
          <a:solidFill>
            <a:schemeClr val="tx1"/>
          </a:solidFill>
          <a:uFillTx/>
          <a:latin typeface="+mn-lt"/>
          <a:ea typeface="+mn-ea"/>
          <a:cs typeface="+mn-cs"/>
          <a:sym typeface="Space Mono"/>
        </a:defRPr>
      </a:lvl1pPr>
      <a:lvl2pPr marL="0" marR="0" indent="0" algn="ctr" defTabSz="825500" rtl="0" latinLnBrk="0">
        <a:lnSpc>
          <a:spcPct val="100000"/>
        </a:lnSpc>
        <a:spcBef>
          <a:spcPts val="0"/>
        </a:spcBef>
        <a:spcAft>
          <a:spcPts val="0"/>
        </a:spcAft>
        <a:buClrTx/>
        <a:buSzTx/>
        <a:buFontTx/>
        <a:buNone/>
        <a:tabLst/>
        <a:defRPr sz="1800" b="0" i="0" u="none" strike="noStrike" cap="all" spc="0" baseline="0">
          <a:solidFill>
            <a:schemeClr val="tx1"/>
          </a:solidFill>
          <a:uFillTx/>
          <a:latin typeface="+mn-lt"/>
          <a:ea typeface="+mn-ea"/>
          <a:cs typeface="+mn-cs"/>
          <a:sym typeface="Space Mono"/>
        </a:defRPr>
      </a:lvl2pPr>
      <a:lvl3pPr marL="0" marR="0" indent="0" algn="ctr" defTabSz="825500" rtl="0" latinLnBrk="0">
        <a:lnSpc>
          <a:spcPct val="100000"/>
        </a:lnSpc>
        <a:spcBef>
          <a:spcPts val="0"/>
        </a:spcBef>
        <a:spcAft>
          <a:spcPts val="0"/>
        </a:spcAft>
        <a:buClrTx/>
        <a:buSzTx/>
        <a:buFontTx/>
        <a:buNone/>
        <a:tabLst/>
        <a:defRPr sz="1800" b="0" i="0" u="none" strike="noStrike" cap="all" spc="0" baseline="0">
          <a:solidFill>
            <a:schemeClr val="tx1"/>
          </a:solidFill>
          <a:uFillTx/>
          <a:latin typeface="+mn-lt"/>
          <a:ea typeface="+mn-ea"/>
          <a:cs typeface="+mn-cs"/>
          <a:sym typeface="Space Mono"/>
        </a:defRPr>
      </a:lvl3pPr>
      <a:lvl4pPr marL="0" marR="0" indent="0" algn="ctr" defTabSz="825500" rtl="0" latinLnBrk="0">
        <a:lnSpc>
          <a:spcPct val="100000"/>
        </a:lnSpc>
        <a:spcBef>
          <a:spcPts val="0"/>
        </a:spcBef>
        <a:spcAft>
          <a:spcPts val="0"/>
        </a:spcAft>
        <a:buClrTx/>
        <a:buSzTx/>
        <a:buFontTx/>
        <a:buNone/>
        <a:tabLst/>
        <a:defRPr sz="1800" b="0" i="0" u="none" strike="noStrike" cap="all" spc="0" baseline="0">
          <a:solidFill>
            <a:schemeClr val="tx1"/>
          </a:solidFill>
          <a:uFillTx/>
          <a:latin typeface="+mn-lt"/>
          <a:ea typeface="+mn-ea"/>
          <a:cs typeface="+mn-cs"/>
          <a:sym typeface="Space Mono"/>
        </a:defRPr>
      </a:lvl4pPr>
      <a:lvl5pPr marL="0" marR="0" indent="0" algn="ctr" defTabSz="825500" rtl="0" latinLnBrk="0">
        <a:lnSpc>
          <a:spcPct val="100000"/>
        </a:lnSpc>
        <a:spcBef>
          <a:spcPts val="0"/>
        </a:spcBef>
        <a:spcAft>
          <a:spcPts val="0"/>
        </a:spcAft>
        <a:buClrTx/>
        <a:buSzTx/>
        <a:buFontTx/>
        <a:buNone/>
        <a:tabLst/>
        <a:defRPr sz="1800" b="0" i="0" u="none" strike="noStrike" cap="all" spc="0" baseline="0">
          <a:solidFill>
            <a:schemeClr val="tx1"/>
          </a:solidFill>
          <a:uFillTx/>
          <a:latin typeface="+mn-lt"/>
          <a:ea typeface="+mn-ea"/>
          <a:cs typeface="+mn-cs"/>
          <a:sym typeface="Space Mono"/>
        </a:defRPr>
      </a:lvl5pPr>
      <a:lvl6pPr marL="0" marR="0" indent="0" algn="ctr" defTabSz="825500" rtl="0" latinLnBrk="0">
        <a:lnSpc>
          <a:spcPct val="100000"/>
        </a:lnSpc>
        <a:spcBef>
          <a:spcPts val="0"/>
        </a:spcBef>
        <a:spcAft>
          <a:spcPts val="0"/>
        </a:spcAft>
        <a:buClrTx/>
        <a:buSzTx/>
        <a:buFontTx/>
        <a:buNone/>
        <a:tabLst/>
        <a:defRPr sz="1800" b="0" i="0" u="none" strike="noStrike" cap="all" spc="0" baseline="0">
          <a:solidFill>
            <a:schemeClr val="tx1"/>
          </a:solidFill>
          <a:uFillTx/>
          <a:latin typeface="+mn-lt"/>
          <a:ea typeface="+mn-ea"/>
          <a:cs typeface="+mn-cs"/>
          <a:sym typeface="Space Mono"/>
        </a:defRPr>
      </a:lvl6pPr>
      <a:lvl7pPr marL="0" marR="0" indent="0" algn="ctr" defTabSz="825500" rtl="0" latinLnBrk="0">
        <a:lnSpc>
          <a:spcPct val="100000"/>
        </a:lnSpc>
        <a:spcBef>
          <a:spcPts val="0"/>
        </a:spcBef>
        <a:spcAft>
          <a:spcPts val="0"/>
        </a:spcAft>
        <a:buClrTx/>
        <a:buSzTx/>
        <a:buFontTx/>
        <a:buNone/>
        <a:tabLst/>
        <a:defRPr sz="1800" b="0" i="0" u="none" strike="noStrike" cap="all" spc="0" baseline="0">
          <a:solidFill>
            <a:schemeClr val="tx1"/>
          </a:solidFill>
          <a:uFillTx/>
          <a:latin typeface="+mn-lt"/>
          <a:ea typeface="+mn-ea"/>
          <a:cs typeface="+mn-cs"/>
          <a:sym typeface="Space Mono"/>
        </a:defRPr>
      </a:lvl7pPr>
      <a:lvl8pPr marL="0" marR="0" indent="0" algn="ctr" defTabSz="825500" rtl="0" latinLnBrk="0">
        <a:lnSpc>
          <a:spcPct val="100000"/>
        </a:lnSpc>
        <a:spcBef>
          <a:spcPts val="0"/>
        </a:spcBef>
        <a:spcAft>
          <a:spcPts val="0"/>
        </a:spcAft>
        <a:buClrTx/>
        <a:buSzTx/>
        <a:buFontTx/>
        <a:buNone/>
        <a:tabLst/>
        <a:defRPr sz="1800" b="0" i="0" u="none" strike="noStrike" cap="all" spc="0" baseline="0">
          <a:solidFill>
            <a:schemeClr val="tx1"/>
          </a:solidFill>
          <a:uFillTx/>
          <a:latin typeface="+mn-lt"/>
          <a:ea typeface="+mn-ea"/>
          <a:cs typeface="+mn-cs"/>
          <a:sym typeface="Space Mono"/>
        </a:defRPr>
      </a:lvl8pPr>
      <a:lvl9pPr marL="0" marR="0" indent="0" algn="ctr" defTabSz="825500" rtl="0" latinLnBrk="0">
        <a:lnSpc>
          <a:spcPct val="100000"/>
        </a:lnSpc>
        <a:spcBef>
          <a:spcPts val="0"/>
        </a:spcBef>
        <a:spcAft>
          <a:spcPts val="0"/>
        </a:spcAft>
        <a:buClrTx/>
        <a:buSzTx/>
        <a:buFontTx/>
        <a:buNone/>
        <a:tabLst/>
        <a:defRPr sz="1800" b="0" i="0" u="none" strike="noStrike" cap="all" spc="0" baseline="0">
          <a:solidFill>
            <a:schemeClr val="tx1"/>
          </a:solidFill>
          <a:uFillTx/>
          <a:latin typeface="+mn-lt"/>
          <a:ea typeface="+mn-ea"/>
          <a:cs typeface="+mn-cs"/>
          <a:sym typeface="Space Mono"/>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2.xml"/></Relationships>
</file>

<file path=ppt/slides/_rels/slide1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0.xml"/><Relationship Id="rId1" Type="http://schemas.openxmlformats.org/officeDocument/2006/relationships/slideLayout" Target="../slideLayouts/slideLayout60.xml"/></Relationships>
</file>

<file path=ppt/slides/_rels/slide1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1.xml"/><Relationship Id="rId1" Type="http://schemas.openxmlformats.org/officeDocument/2006/relationships/slideLayout" Target="../slideLayouts/slideLayout60.xml"/></Relationships>
</file>

<file path=ppt/slides/_rels/slide12.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68.png"/><Relationship Id="rId7" Type="http://schemas.openxmlformats.org/officeDocument/2006/relationships/image" Target="../media/image72.png"/><Relationship Id="rId2" Type="http://schemas.openxmlformats.org/officeDocument/2006/relationships/notesSlide" Target="../notesSlides/notesSlide12.xml"/><Relationship Id="rId1" Type="http://schemas.openxmlformats.org/officeDocument/2006/relationships/slideLayout" Target="../slideLayouts/slideLayout60.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1.xml"/></Relationships>
</file>

<file path=ppt/slides/_rels/slide17.xml.rels><?xml version="1.0" encoding="UTF-8" standalone="yes"?>
<Relationships xmlns="http://schemas.openxmlformats.org/package/2006/relationships"><Relationship Id="rId3" Type="http://schemas.openxmlformats.org/officeDocument/2006/relationships/image" Target="../media/image74.jpeg"/><Relationship Id="rId2" Type="http://schemas.openxmlformats.org/officeDocument/2006/relationships/notesSlide" Target="../notesSlides/notesSlide17.xml"/><Relationship Id="rId1" Type="http://schemas.openxmlformats.org/officeDocument/2006/relationships/slideLayout" Target="../slideLayouts/slideLayout61.xml"/></Relationships>
</file>

<file path=ppt/slides/_rels/slide18.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18.xml"/><Relationship Id="rId1" Type="http://schemas.openxmlformats.org/officeDocument/2006/relationships/slideLayout" Target="../slideLayouts/slideLayout61.xml"/></Relationships>
</file>

<file path=ppt/slides/_rels/slide19.xml.rels><?xml version="1.0" encoding="UTF-8" standalone="yes"?>
<Relationships xmlns="http://schemas.openxmlformats.org/package/2006/relationships"><Relationship Id="rId3" Type="http://schemas.openxmlformats.org/officeDocument/2006/relationships/image" Target="../media/image76.tif"/><Relationship Id="rId2" Type="http://schemas.openxmlformats.org/officeDocument/2006/relationships/notesSlide" Target="../notesSlides/notesSlide19.xml"/><Relationship Id="rId1" Type="http://schemas.openxmlformats.org/officeDocument/2006/relationships/slideLayout" Target="../slideLayouts/slideLayout6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mailto:evoegeli@cto.nyc.gov" TargetMode="External"/><Relationship Id="rId2" Type="http://schemas.openxmlformats.org/officeDocument/2006/relationships/notesSlide" Target="../notesSlides/notesSlide20.xml"/><Relationship Id="rId1" Type="http://schemas.openxmlformats.org/officeDocument/2006/relationships/slideLayout" Target="../slideLayouts/slideLayout6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1.png"/></Relationships>
</file>

<file path=ppt/slides/_rels/slide5.xml.rels><?xml version="1.0" encoding="UTF-8" standalone="yes"?>
<Relationships xmlns="http://schemas.openxmlformats.org/package/2006/relationships"><Relationship Id="rId8" Type="http://schemas.openxmlformats.org/officeDocument/2006/relationships/image" Target="../media/image57.png"/><Relationship Id="rId13" Type="http://schemas.openxmlformats.org/officeDocument/2006/relationships/image" Target="../media/image62.png"/><Relationship Id="rId3" Type="http://schemas.openxmlformats.org/officeDocument/2006/relationships/image" Target="../media/image52.png"/><Relationship Id="rId7" Type="http://schemas.openxmlformats.org/officeDocument/2006/relationships/image" Target="../media/image56.png"/><Relationship Id="rId12" Type="http://schemas.openxmlformats.org/officeDocument/2006/relationships/image" Target="../media/image61.png"/><Relationship Id="rId2" Type="http://schemas.openxmlformats.org/officeDocument/2006/relationships/notesSlide" Target="../notesSlides/notesSlide5.xml"/><Relationship Id="rId1" Type="http://schemas.openxmlformats.org/officeDocument/2006/relationships/slideLayout" Target="../slideLayouts/slideLayout28.xml"/><Relationship Id="rId6" Type="http://schemas.openxmlformats.org/officeDocument/2006/relationships/image" Target="../media/image55.png"/><Relationship Id="rId11" Type="http://schemas.openxmlformats.org/officeDocument/2006/relationships/image" Target="../media/image60.png"/><Relationship Id="rId5" Type="http://schemas.openxmlformats.org/officeDocument/2006/relationships/image" Target="../media/image54.png"/><Relationship Id="rId10" Type="http://schemas.openxmlformats.org/officeDocument/2006/relationships/image" Target="../media/image59.png"/><Relationship Id="rId4" Type="http://schemas.openxmlformats.org/officeDocument/2006/relationships/image" Target="../media/image53.png"/><Relationship Id="rId9" Type="http://schemas.openxmlformats.org/officeDocument/2006/relationships/image" Target="../media/image58.png"/><Relationship Id="rId14" Type="http://schemas.openxmlformats.org/officeDocument/2006/relationships/image" Target="../media/image6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8.xml"/><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9.xml"/><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 name="11 MARCH 2021"/>
          <p:cNvSpPr txBox="1">
            <a:spLocks noGrp="1"/>
          </p:cNvSpPr>
          <p:nvPr>
            <p:ph type="body" sz="quarter" idx="1"/>
          </p:nvPr>
        </p:nvSpPr>
        <p:spPr>
          <a:xfrm>
            <a:off x="1251542" y="1527037"/>
            <a:ext cx="21880916" cy="457202"/>
          </a:xfrm>
          <a:prstGeom prst="rect">
            <a:avLst/>
          </a:prstGeom>
        </p:spPr>
        <p:txBody>
          <a:bodyPr/>
          <a:lstStyle>
            <a:lvl1pPr>
              <a:defRPr spc="0"/>
            </a:lvl1pPr>
          </a:lstStyle>
          <a:p>
            <a:r>
              <a:rPr dirty="0"/>
              <a:t>23 JUNE 2021</a:t>
            </a:r>
          </a:p>
        </p:txBody>
      </p:sp>
      <p:sp>
        <p:nvSpPr>
          <p:cNvPr id="1225" name="Using Data &amp; Design to Bring Older Adults Online"/>
          <p:cNvSpPr txBox="1">
            <a:spLocks noGrp="1"/>
          </p:cNvSpPr>
          <p:nvPr>
            <p:ph type="title"/>
          </p:nvPr>
        </p:nvSpPr>
        <p:spPr>
          <a:xfrm>
            <a:off x="1227784" y="1984236"/>
            <a:ext cx="20828002" cy="6344373"/>
          </a:xfrm>
          <a:prstGeom prst="rect">
            <a:avLst/>
          </a:prstGeom>
        </p:spPr>
        <p:txBody>
          <a:bodyPr/>
          <a:lstStyle>
            <a:lvl1pPr defTabSz="569594">
              <a:lnSpc>
                <a:spcPct val="70000"/>
              </a:lnSpc>
              <a:defRPr sz="13800" b="1"/>
            </a:lvl1pPr>
          </a:lstStyle>
          <a:p>
            <a:r>
              <a:rPr dirty="0"/>
              <a:t>Building Empathy Remotely</a:t>
            </a:r>
          </a:p>
        </p:txBody>
      </p:sp>
      <p:sp>
        <p:nvSpPr>
          <p:cNvPr id="1226" name="Elyse Voegeli, NYC Mayor’s Office of the Chief Technology Officer"/>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nSpc>
                <a:spcPct val="120000"/>
              </a:lnSpc>
              <a:defRPr sz="3600" cap="none" spc="0">
                <a:latin typeface="Space Mono"/>
                <a:ea typeface="Space Mono"/>
                <a:cs typeface="Space Mono"/>
                <a:sym typeface="Space Mono"/>
              </a:defRPr>
            </a:lvl1pPr>
          </a:lstStyle>
          <a:p>
            <a:r>
              <a:rPr dirty="0"/>
              <a:t>Elyse </a:t>
            </a:r>
            <a:r>
              <a:rPr dirty="0" err="1"/>
              <a:t>Voegeli</a:t>
            </a:r>
            <a:r>
              <a:rPr dirty="0"/>
              <a:t>, NYC Mayor’s Office of the Chief Technology Officer</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3" name="10,000 internet-connected tablets for vulnerable low-income older adults."/>
          <p:cNvSpPr txBox="1">
            <a:spLocks noGrp="1"/>
          </p:cNvSpPr>
          <p:nvPr>
            <p:ph type="body" sz="quarter" idx="1"/>
          </p:nvPr>
        </p:nvSpPr>
        <p:spPr>
          <a:xfrm>
            <a:off x="1251542" y="2129530"/>
            <a:ext cx="9773499" cy="6705602"/>
          </a:xfrm>
          <a:prstGeom prst="rect">
            <a:avLst/>
          </a:prstGeom>
        </p:spPr>
        <p:txBody>
          <a:bodyPr>
            <a:normAutofit lnSpcReduction="10000"/>
          </a:bodyPr>
          <a:lstStyle/>
          <a:p>
            <a:r>
              <a:rPr dirty="0"/>
              <a:t>10,000 internet-connected tablets for vulnerable low-income older adults</a:t>
            </a:r>
          </a:p>
        </p:txBody>
      </p:sp>
      <p:pic>
        <p:nvPicPr>
          <p:cNvPr id="1335" name="cto_10ktablets_nyc-covid-with-pins-no-legend.png" descr="Map of New York City showing distribution of tablets to public housing developments in areas wiith a high covid rate and low broadband access."/>
          <p:cNvPicPr>
            <a:picLocks noGrp="1" noChangeAspect="1"/>
          </p:cNvPicPr>
          <p:nvPr>
            <p:ph type="pic" idx="23"/>
          </p:nvPr>
        </p:nvPicPr>
        <p:blipFill>
          <a:blip r:embed="rId3"/>
          <a:srcRect l="21939" r="18461"/>
          <a:stretch>
            <a:fillRect/>
          </a:stretch>
        </p:blipFill>
        <p:spPr>
          <a:xfrm>
            <a:off x="12195968" y="165098"/>
            <a:ext cx="12188073" cy="12915902"/>
          </a:xfrm>
          <a:prstGeom prst="rect">
            <a:avLst/>
          </a:prstGeom>
        </p:spPr>
      </p:pic>
      <p:sp>
        <p:nvSpPr>
          <p:cNvPr id="1334" name="Slide Number"/>
          <p:cNvSpPr txBox="1">
            <a:spLocks noGrp="1"/>
          </p:cNvSpPr>
          <p:nvPr>
            <p:ph type="sldNum" sz="quarter" idx="4294967295"/>
          </p:nvPr>
        </p:nvSpPr>
        <p:spPr>
          <a:xfrm>
            <a:off x="11988595" y="13190601"/>
            <a:ext cx="394108" cy="431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10</a:t>
            </a:fld>
            <a:endParaRPr/>
          </a:p>
        </p:txBody>
      </p:sp>
      <p:sp>
        <p:nvSpPr>
          <p:cNvPr id="2" name="Title 1" hidden="1">
            <a:extLst>
              <a:ext uri="{FF2B5EF4-FFF2-40B4-BE49-F238E27FC236}">
                <a16:creationId xmlns:a16="http://schemas.microsoft.com/office/drawing/2014/main" id="{BFAFB6F7-FCB5-F34E-BF26-E2D46FBFA81F}"/>
              </a:ext>
            </a:extLst>
          </p:cNvPr>
          <p:cNvSpPr>
            <a:spLocks noGrp="1"/>
          </p:cNvSpPr>
          <p:nvPr>
            <p:ph type="title" idx="4294967295"/>
          </p:nvPr>
        </p:nvSpPr>
        <p:spPr/>
        <p:txBody>
          <a:bodyPr/>
          <a:lstStyle/>
          <a:p>
            <a:r>
              <a:rPr lang="en-US" dirty="0"/>
              <a:t>10K Tablet Program</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9" name="Service design for the holistic…"/>
          <p:cNvSpPr txBox="1">
            <a:spLocks noGrp="1"/>
          </p:cNvSpPr>
          <p:nvPr>
            <p:ph type="body" sz="quarter" idx="1"/>
          </p:nvPr>
        </p:nvSpPr>
        <p:spPr>
          <a:xfrm>
            <a:off x="1251542" y="2129530"/>
            <a:ext cx="9773499" cy="4064002"/>
          </a:xfrm>
          <a:prstGeom prst="rect">
            <a:avLst/>
          </a:prstGeom>
        </p:spPr>
        <p:txBody>
          <a:bodyPr>
            <a:normAutofit lnSpcReduction="10000"/>
          </a:bodyPr>
          <a:lstStyle/>
          <a:p>
            <a:r>
              <a:rPr dirty="0"/>
              <a:t>Service design for the holistic</a:t>
            </a:r>
          </a:p>
          <a:p>
            <a:r>
              <a:rPr dirty="0"/>
              <a:t>experience</a:t>
            </a:r>
          </a:p>
        </p:txBody>
      </p:sp>
      <p:pic>
        <p:nvPicPr>
          <p:cNvPr id="1341" name="tmobile_10ktablets_kitting_3.jpeg" descr="A tablet showing the homescreen sits in a box with a piece of paper next to it."/>
          <p:cNvPicPr>
            <a:picLocks noGrp="1" noChangeAspect="1"/>
          </p:cNvPicPr>
          <p:nvPr>
            <p:ph type="pic" idx="23"/>
          </p:nvPr>
        </p:nvPicPr>
        <p:blipFill>
          <a:blip r:embed="rId3"/>
          <a:srcRect l="17512" t="18204" r="5284" b="20435"/>
          <a:stretch>
            <a:fillRect/>
          </a:stretch>
        </p:blipFill>
        <p:spPr>
          <a:xfrm>
            <a:off x="12195967" y="165100"/>
            <a:ext cx="12188075" cy="12915900"/>
          </a:xfrm>
          <a:prstGeom prst="rect">
            <a:avLst/>
          </a:prstGeom>
        </p:spPr>
      </p:pic>
      <p:sp>
        <p:nvSpPr>
          <p:cNvPr id="1340" name="Slide Number"/>
          <p:cNvSpPr txBox="1">
            <a:spLocks noGrp="1"/>
          </p:cNvSpPr>
          <p:nvPr>
            <p:ph type="sldNum" sz="quarter" idx="4294967295"/>
          </p:nvPr>
        </p:nvSpPr>
        <p:spPr>
          <a:xfrm>
            <a:off x="11988595" y="13190601"/>
            <a:ext cx="394108" cy="431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11</a:t>
            </a:fld>
            <a:endParaRPr/>
          </a:p>
        </p:txBody>
      </p:sp>
      <p:sp>
        <p:nvSpPr>
          <p:cNvPr id="2" name="Title 1" hidden="1">
            <a:extLst>
              <a:ext uri="{FF2B5EF4-FFF2-40B4-BE49-F238E27FC236}">
                <a16:creationId xmlns:a16="http://schemas.microsoft.com/office/drawing/2014/main" id="{27806E74-4F1D-3244-AF6D-F4CD63154FD8}"/>
              </a:ext>
            </a:extLst>
          </p:cNvPr>
          <p:cNvSpPr>
            <a:spLocks noGrp="1"/>
          </p:cNvSpPr>
          <p:nvPr>
            <p:ph type="title" idx="4294967295"/>
          </p:nvPr>
        </p:nvSpPr>
        <p:spPr/>
        <p:txBody>
          <a:bodyPr/>
          <a:lstStyle/>
          <a:p>
            <a:r>
              <a:rPr lang="en-US" dirty="0"/>
              <a:t>Service</a:t>
            </a:r>
            <a:r>
              <a:rPr lang="en-US" baseline="0" dirty="0"/>
              <a:t> Design</a:t>
            </a:r>
            <a:endParaRPr lang="en-US" dirty="0"/>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8" name="Design considerations for accessibility, readability, language access"/>
          <p:cNvSpPr txBox="1"/>
          <p:nvPr/>
        </p:nvSpPr>
        <p:spPr>
          <a:xfrm>
            <a:off x="1251542" y="2129530"/>
            <a:ext cx="9773499" cy="6705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00000"/>
              </a:lnSpc>
              <a:defRPr sz="8800">
                <a:latin typeface="Public Sans Regular"/>
                <a:ea typeface="Public Sans Regular"/>
                <a:cs typeface="Public Sans Regular"/>
                <a:sym typeface="Public Sans Regular"/>
              </a:defRPr>
            </a:lvl1pPr>
          </a:lstStyle>
          <a:p>
            <a:r>
              <a:rPr dirty="0"/>
              <a:t>Design considerations for accessibility, readability, language access</a:t>
            </a:r>
          </a:p>
        </p:txBody>
      </p:sp>
      <p:grpSp>
        <p:nvGrpSpPr>
          <p:cNvPr id="2" name="Group 1" descr="Several screenshots of the app homepage in different languages which says 'welcome to your new tablet'.">
            <a:extLst>
              <a:ext uri="{FF2B5EF4-FFF2-40B4-BE49-F238E27FC236}">
                <a16:creationId xmlns:a16="http://schemas.microsoft.com/office/drawing/2014/main" id="{951F4B99-AC16-3342-B95F-4C518CF7C261}"/>
              </a:ext>
            </a:extLst>
          </p:cNvPr>
          <p:cNvGrpSpPr/>
          <p:nvPr/>
        </p:nvGrpSpPr>
        <p:grpSpPr>
          <a:xfrm>
            <a:off x="12218018" y="135688"/>
            <a:ext cx="12880227" cy="13012410"/>
            <a:chOff x="12218018" y="135688"/>
            <a:chExt cx="12880227" cy="13012410"/>
          </a:xfrm>
        </p:grpSpPr>
        <p:pic>
          <p:nvPicPr>
            <p:cNvPr id="1350" name="Screen Shot 2021-03-08 at 2.32.13 PM.png">
              <a:extLst>
                <a:ext uri="{C183D7F6-B498-43B3-948B-1728B52AA6E4}">
                  <adec:decorative xmlns:adec="http://schemas.microsoft.com/office/drawing/2017/decorative" val="1"/>
                </a:ext>
              </a:extLst>
            </p:cNvPr>
            <p:cNvPicPr>
              <a:picLocks noChangeAspect="1"/>
            </p:cNvPicPr>
            <p:nvPr/>
          </p:nvPicPr>
          <p:blipFill>
            <a:blip r:embed="rId3"/>
            <a:srcRect t="11519"/>
            <a:stretch>
              <a:fillRect/>
            </a:stretch>
          </p:blipFill>
          <p:spPr>
            <a:xfrm>
              <a:off x="18962144" y="135688"/>
              <a:ext cx="6136101" cy="7149872"/>
            </a:xfrm>
            <a:prstGeom prst="rect">
              <a:avLst/>
            </a:prstGeom>
            <a:ln w="12700">
              <a:miter lim="400000"/>
            </a:ln>
          </p:spPr>
        </p:pic>
        <p:pic>
          <p:nvPicPr>
            <p:cNvPr id="1351" name="Screen Shot 2021-03-08 at 2.32.28 PM.png">
              <a:extLst>
                <a:ext uri="{C183D7F6-B498-43B3-948B-1728B52AA6E4}">
                  <adec:decorative xmlns:adec="http://schemas.microsoft.com/office/drawing/2017/decorative" val="1"/>
                </a:ext>
              </a:extLst>
            </p:cNvPr>
            <p:cNvPicPr>
              <a:picLocks noChangeAspect="1"/>
            </p:cNvPicPr>
            <p:nvPr/>
          </p:nvPicPr>
          <p:blipFill>
            <a:blip r:embed="rId4"/>
            <a:srcRect t="11685" r="9597"/>
            <a:stretch>
              <a:fillRect/>
            </a:stretch>
          </p:blipFill>
          <p:spPr>
            <a:xfrm>
              <a:off x="15439189" y="153335"/>
              <a:ext cx="5547203" cy="7136436"/>
            </a:xfrm>
            <a:prstGeom prst="rect">
              <a:avLst/>
            </a:prstGeom>
            <a:ln w="12700">
              <a:miter lim="400000"/>
            </a:ln>
            <a:effectLst>
              <a:outerShdw blurRad="63500" dist="25400" dir="5400000" rotWithShape="0">
                <a:srgbClr val="000000">
                  <a:alpha val="50000"/>
                </a:srgbClr>
              </a:outerShdw>
            </a:effectLst>
          </p:spPr>
        </p:pic>
        <p:pic>
          <p:nvPicPr>
            <p:cNvPr id="1352" name="Screen Shot 2021-03-08 at 2.32.04 PM.png">
              <a:extLst>
                <a:ext uri="{C183D7F6-B498-43B3-948B-1728B52AA6E4}">
                  <adec:decorative xmlns:adec="http://schemas.microsoft.com/office/drawing/2017/decorative" val="1"/>
                </a:ext>
              </a:extLst>
            </p:cNvPr>
            <p:cNvPicPr>
              <a:picLocks noChangeAspect="1"/>
            </p:cNvPicPr>
            <p:nvPr/>
          </p:nvPicPr>
          <p:blipFill>
            <a:blip r:embed="rId5"/>
            <a:srcRect l="9363" t="12291" r="9363"/>
            <a:stretch>
              <a:fillRect/>
            </a:stretch>
          </p:blipFill>
          <p:spPr>
            <a:xfrm>
              <a:off x="12218018" y="148726"/>
              <a:ext cx="5020677" cy="7135289"/>
            </a:xfrm>
            <a:prstGeom prst="rect">
              <a:avLst/>
            </a:prstGeom>
            <a:ln w="12700">
              <a:miter lim="400000"/>
            </a:ln>
            <a:effectLst>
              <a:outerShdw blurRad="63500" dist="25400" dir="5400000" rotWithShape="0">
                <a:srgbClr val="000000">
                  <a:alpha val="50000"/>
                </a:srgbClr>
              </a:outerShdw>
            </a:effectLst>
          </p:spPr>
        </p:pic>
        <p:pic>
          <p:nvPicPr>
            <p:cNvPr id="1353" name="Screen Shot 2021-03-08 at 2.32.25 PM.png">
              <a:extLst>
                <a:ext uri="{C183D7F6-B498-43B3-948B-1728B52AA6E4}">
                  <adec:decorative xmlns:adec="http://schemas.microsoft.com/office/drawing/2017/decorative" val="1"/>
                </a:ext>
              </a:extLst>
            </p:cNvPr>
            <p:cNvPicPr>
              <a:picLocks noChangeAspect="1"/>
            </p:cNvPicPr>
            <p:nvPr/>
          </p:nvPicPr>
          <p:blipFill>
            <a:blip r:embed="rId6"/>
            <a:srcRect t="11389" b="8497"/>
            <a:stretch>
              <a:fillRect/>
            </a:stretch>
          </p:blipFill>
          <p:spPr>
            <a:xfrm>
              <a:off x="18924044" y="6620891"/>
              <a:ext cx="6136101" cy="6473726"/>
            </a:xfrm>
            <a:prstGeom prst="rect">
              <a:avLst/>
            </a:prstGeom>
            <a:ln w="12700">
              <a:miter lim="400000"/>
            </a:ln>
            <a:effectLst>
              <a:outerShdw blurRad="63500" dist="25400" dir="5400000" rotWithShape="0">
                <a:srgbClr val="000000">
                  <a:alpha val="50000"/>
                </a:srgbClr>
              </a:outerShdw>
            </a:effectLst>
          </p:spPr>
        </p:pic>
        <p:pic>
          <p:nvPicPr>
            <p:cNvPr id="1354" name="Screen Shot 2021-05-14 at 7.40.50 PM.png">
              <a:extLst>
                <a:ext uri="{C183D7F6-B498-43B3-948B-1728B52AA6E4}">
                  <adec:decorative xmlns:adec="http://schemas.microsoft.com/office/drawing/2017/decorative" val="1"/>
                </a:ext>
              </a:extLst>
            </p:cNvPr>
            <p:cNvPicPr>
              <a:picLocks noChangeAspect="1"/>
            </p:cNvPicPr>
            <p:nvPr/>
          </p:nvPicPr>
          <p:blipFill>
            <a:blip r:embed="rId7"/>
            <a:srcRect r="577"/>
            <a:stretch>
              <a:fillRect/>
            </a:stretch>
          </p:blipFill>
          <p:spPr>
            <a:xfrm>
              <a:off x="16187920" y="6613830"/>
              <a:ext cx="4858843" cy="6526929"/>
            </a:xfrm>
            <a:prstGeom prst="rect">
              <a:avLst/>
            </a:prstGeom>
            <a:ln w="12700">
              <a:miter lim="400000"/>
            </a:ln>
            <a:effectLst>
              <a:outerShdw blurRad="63500" dist="25400" dir="5400000" rotWithShape="0">
                <a:srgbClr val="000000">
                  <a:alpha val="50000"/>
                </a:srgbClr>
              </a:outerShdw>
            </a:effectLst>
          </p:spPr>
        </p:pic>
        <p:pic>
          <p:nvPicPr>
            <p:cNvPr id="1355" name="Screen Shot 2021-03-08 at 2.32.08 PM.png">
              <a:extLst>
                <a:ext uri="{C183D7F6-B498-43B3-948B-1728B52AA6E4}">
                  <adec:decorative xmlns:adec="http://schemas.microsoft.com/office/drawing/2017/decorative" val="1"/>
                </a:ext>
              </a:extLst>
            </p:cNvPr>
            <p:cNvPicPr>
              <a:picLocks noChangeAspect="1"/>
            </p:cNvPicPr>
            <p:nvPr/>
          </p:nvPicPr>
          <p:blipFill>
            <a:blip r:embed="rId8"/>
            <a:srcRect l="9492" t="11457" r="9492" b="7801"/>
            <a:stretch>
              <a:fillRect/>
            </a:stretch>
          </p:blipFill>
          <p:spPr>
            <a:xfrm>
              <a:off x="12222477" y="6623669"/>
              <a:ext cx="4971136" cy="6524429"/>
            </a:xfrm>
            <a:prstGeom prst="rect">
              <a:avLst/>
            </a:prstGeom>
            <a:ln w="12700">
              <a:miter lim="400000"/>
            </a:ln>
            <a:effectLst>
              <a:outerShdw blurRad="63500" dist="25400" dir="5400000" rotWithShape="0">
                <a:srgbClr val="000000">
                  <a:alpha val="50000"/>
                </a:srgbClr>
              </a:outerShdw>
            </a:effectLst>
          </p:spPr>
        </p:pic>
      </p:grpSp>
      <p:sp>
        <p:nvSpPr>
          <p:cNvPr id="1346" name="Slide Number"/>
          <p:cNvSpPr txBox="1">
            <a:spLocks noGrp="1"/>
          </p:cNvSpPr>
          <p:nvPr>
            <p:ph type="sldNum" sz="quarter" idx="4294967295"/>
          </p:nvPr>
        </p:nvSpPr>
        <p:spPr>
          <a:xfrm>
            <a:off x="11988595" y="13190601"/>
            <a:ext cx="394108" cy="431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12</a:t>
            </a:fld>
            <a:endParaRPr/>
          </a:p>
        </p:txBody>
      </p:sp>
      <p:sp>
        <p:nvSpPr>
          <p:cNvPr id="3" name="Title 2" hidden="1">
            <a:extLst>
              <a:ext uri="{FF2B5EF4-FFF2-40B4-BE49-F238E27FC236}">
                <a16:creationId xmlns:a16="http://schemas.microsoft.com/office/drawing/2014/main" id="{88B7F002-4286-9249-8415-84FE38E560F6}"/>
              </a:ext>
            </a:extLst>
          </p:cNvPr>
          <p:cNvSpPr>
            <a:spLocks noGrp="1"/>
          </p:cNvSpPr>
          <p:nvPr>
            <p:ph type="title" idx="4294967295"/>
          </p:nvPr>
        </p:nvSpPr>
        <p:spPr/>
        <p:txBody>
          <a:bodyPr/>
          <a:lstStyle/>
          <a:p>
            <a:r>
              <a:rPr lang="en-US" dirty="0"/>
              <a:t>Design Considerations</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9" name="03"/>
          <p:cNvSpPr txBox="1">
            <a:spLocks noGrp="1"/>
          </p:cNvSpPr>
          <p:nvPr>
            <p:ph type="body" sz="quarter" idx="1"/>
          </p:nvPr>
        </p:nvSpPr>
        <p:spPr>
          <a:xfrm>
            <a:off x="1251541" y="1587627"/>
            <a:ext cx="3237674" cy="2921002"/>
          </a:xfrm>
          <a:prstGeom prst="rect">
            <a:avLst/>
          </a:prstGeom>
        </p:spPr>
        <p:txBody>
          <a:bodyPr/>
          <a:lstStyle/>
          <a:p>
            <a:r>
              <a:t>03</a:t>
            </a:r>
          </a:p>
        </p:txBody>
      </p:sp>
      <p:sp>
        <p:nvSpPr>
          <p:cNvPr id="1360" name="Learnings"/>
          <p:cNvSpPr txBox="1">
            <a:spLocks noGrp="1"/>
          </p:cNvSpPr>
          <p:nvPr>
            <p:ph type="body" idx="21"/>
          </p:nvPr>
        </p:nvSpPr>
        <p:spPr>
          <a:xfrm>
            <a:off x="6736857" y="1565711"/>
            <a:ext cx="18698953" cy="2921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nSpc>
                <a:spcPct val="90000"/>
              </a:lnSpc>
              <a:defRPr sz="15000" spc="0">
                <a:solidFill>
                  <a:srgbClr val="042D36"/>
                </a:solidFill>
                <a:latin typeface="Space Mono"/>
                <a:ea typeface="Space Mono"/>
                <a:cs typeface="Space Mono"/>
                <a:sym typeface="Space Mono"/>
              </a:defRPr>
            </a:lvl1pPr>
          </a:lstStyle>
          <a:p>
            <a:r>
              <a:t>Learnings</a:t>
            </a:r>
          </a:p>
        </p:txBody>
      </p:sp>
      <p:sp>
        <p:nvSpPr>
          <p:cNvPr id="1362" name="Slide Number"/>
          <p:cNvSpPr txBox="1">
            <a:spLocks noGrp="1"/>
          </p:cNvSpPr>
          <p:nvPr>
            <p:ph type="sldNum" sz="quarter" idx="4294967295"/>
          </p:nvPr>
        </p:nvSpPr>
        <p:spPr>
          <a:xfrm>
            <a:off x="11988595" y="13195300"/>
            <a:ext cx="394108" cy="4318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13</a:t>
            </a:fld>
            <a:endParaRPr/>
          </a:p>
        </p:txBody>
      </p:sp>
      <p:sp>
        <p:nvSpPr>
          <p:cNvPr id="1361" name="NYC.GOV/CTO"/>
          <p:cNvSpPr txBox="1">
            <a:spLocks noGrp="1"/>
          </p:cNvSpPr>
          <p:nvPr>
            <p:ph type="body" idx="2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lgn="r">
              <a:lnSpc>
                <a:spcPct val="130000"/>
              </a:lnSpc>
              <a:defRPr sz="1800" b="1" cap="none" spc="0">
                <a:solidFill>
                  <a:srgbClr val="042D36"/>
                </a:solidFill>
                <a:latin typeface="Space Mono"/>
                <a:ea typeface="Space Mono"/>
                <a:cs typeface="Space Mono"/>
                <a:sym typeface="Space Mono"/>
              </a:defRPr>
            </a:lvl1pPr>
          </a:lstStyle>
          <a:p>
            <a:r>
              <a:t>NYC.GOV/CTO</a:t>
            </a:r>
          </a:p>
        </p:txBody>
      </p:sp>
      <p:sp>
        <p:nvSpPr>
          <p:cNvPr id="2" name="Title 1" hidden="1">
            <a:extLst>
              <a:ext uri="{FF2B5EF4-FFF2-40B4-BE49-F238E27FC236}">
                <a16:creationId xmlns:a16="http://schemas.microsoft.com/office/drawing/2014/main" id="{C2EF340C-4F49-7946-A0B5-B7482F335140}"/>
              </a:ext>
            </a:extLst>
          </p:cNvPr>
          <p:cNvSpPr>
            <a:spLocks noGrp="1"/>
          </p:cNvSpPr>
          <p:nvPr>
            <p:ph type="title" idx="4294967295"/>
          </p:nvPr>
        </p:nvSpPr>
        <p:spPr/>
        <p:txBody>
          <a:bodyPr/>
          <a:lstStyle/>
          <a:p>
            <a:r>
              <a:rPr lang="en-US" dirty="0"/>
              <a:t>Section 3</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0" name="EMPATHY"/>
          <p:cNvSpPr txBox="1"/>
          <p:nvPr/>
        </p:nvSpPr>
        <p:spPr>
          <a:xfrm>
            <a:off x="1239221" y="2415027"/>
            <a:ext cx="5120575" cy="838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10000"/>
              </a:lnSpc>
              <a:defRPr sz="5000" cap="all" spc="50">
                <a:latin typeface="Public Sans Bold"/>
                <a:ea typeface="Public Sans Bold"/>
                <a:cs typeface="Public Sans Bold"/>
                <a:sym typeface="Public Sans Bold"/>
              </a:defRPr>
            </a:lvl1pPr>
          </a:lstStyle>
          <a:p>
            <a:pPr>
              <a:defRPr>
                <a:latin typeface="Public Sans Regular"/>
                <a:ea typeface="Public Sans Regular"/>
                <a:cs typeface="Public Sans Regular"/>
                <a:sym typeface="Public Sans Regular"/>
              </a:defRPr>
            </a:pPr>
            <a:r>
              <a:rPr>
                <a:latin typeface="Public Sans Bold"/>
                <a:ea typeface="Public Sans Bold"/>
                <a:cs typeface="Public Sans Bold"/>
                <a:sym typeface="Public Sans Bold"/>
              </a:rPr>
              <a:t>EMPATHY</a:t>
            </a:r>
          </a:p>
        </p:txBody>
      </p:sp>
      <p:sp>
        <p:nvSpPr>
          <p:cNvPr id="1369" name="The ability to understand and share the feelings of another (Oxford languages)."/>
          <p:cNvSpPr txBox="1"/>
          <p:nvPr/>
        </p:nvSpPr>
        <p:spPr>
          <a:xfrm>
            <a:off x="7846635" y="2281094"/>
            <a:ext cx="15319539" cy="36423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20000"/>
              </a:lnSpc>
              <a:defRPr sz="7000">
                <a:latin typeface="Public Sans Regular"/>
                <a:ea typeface="Public Sans Regular"/>
                <a:cs typeface="Public Sans Regular"/>
                <a:sym typeface="Public Sans Regular"/>
              </a:defRPr>
            </a:lvl1pPr>
          </a:lstStyle>
          <a:p>
            <a:r>
              <a:t>The ability to understand and share the feelings of another (Oxford languages).</a:t>
            </a:r>
          </a:p>
        </p:txBody>
      </p:sp>
      <p:sp>
        <p:nvSpPr>
          <p:cNvPr id="1367" name="Slide Number"/>
          <p:cNvSpPr txBox="1">
            <a:spLocks noGrp="1"/>
          </p:cNvSpPr>
          <p:nvPr>
            <p:ph type="sldNum" sz="quarter" idx="4294967295"/>
          </p:nvPr>
        </p:nvSpPr>
        <p:spPr>
          <a:xfrm>
            <a:off x="11988595" y="13195300"/>
            <a:ext cx="394108" cy="4318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14</a:t>
            </a:fld>
            <a:endParaRPr/>
          </a:p>
        </p:txBody>
      </p:sp>
      <p:sp>
        <p:nvSpPr>
          <p:cNvPr id="1366" name="NYC.GOV/CTO"/>
          <p:cNvSpPr txBox="1">
            <a:spLocks noGrp="1"/>
          </p:cNvSpPr>
          <p:nvPr>
            <p:ph type="body" sz="quarter" idx="1"/>
          </p:nvPr>
        </p:nvSpPr>
        <p:spPr>
          <a:xfrm>
            <a:off x="13213350" y="13190601"/>
            <a:ext cx="11051379" cy="431802"/>
          </a:xfrm>
          <a:prstGeom prst="rect">
            <a:avLst/>
          </a:prstGeom>
        </p:spPr>
        <p:txBody>
          <a:bodyPr>
            <a:normAutofit lnSpcReduction="10000"/>
          </a:bodyPr>
          <a:lstStyle>
            <a:lvl1pPr algn="r">
              <a:lnSpc>
                <a:spcPct val="130000"/>
              </a:lnSpc>
              <a:defRPr sz="1800" b="1">
                <a:latin typeface="Space Mono"/>
                <a:ea typeface="Space Mono"/>
                <a:cs typeface="Space Mono"/>
                <a:sym typeface="Space Mono"/>
              </a:defRPr>
            </a:lvl1pPr>
          </a:lstStyle>
          <a:p>
            <a:r>
              <a:rPr dirty="0"/>
              <a:t>NYC.GOV/CTO</a:t>
            </a:r>
          </a:p>
        </p:txBody>
      </p:sp>
      <p:sp>
        <p:nvSpPr>
          <p:cNvPr id="2" name="Title 1" hidden="1">
            <a:extLst>
              <a:ext uri="{FF2B5EF4-FFF2-40B4-BE49-F238E27FC236}">
                <a16:creationId xmlns:a16="http://schemas.microsoft.com/office/drawing/2014/main" id="{36815899-132B-5C46-BDCD-4C4E8FE09ABE}"/>
              </a:ext>
            </a:extLst>
          </p:cNvPr>
          <p:cNvSpPr>
            <a:spLocks noGrp="1"/>
          </p:cNvSpPr>
          <p:nvPr>
            <p:ph type="title" idx="4294967295"/>
          </p:nvPr>
        </p:nvSpPr>
        <p:spPr/>
        <p:txBody>
          <a:bodyPr/>
          <a:lstStyle/>
          <a:p>
            <a:r>
              <a:rPr lang="en-US" dirty="0"/>
              <a:t>Empathy</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8" name="EMPATHY"/>
          <p:cNvSpPr txBox="1"/>
          <p:nvPr/>
        </p:nvSpPr>
        <p:spPr>
          <a:xfrm>
            <a:off x="1239221" y="2415027"/>
            <a:ext cx="5120575" cy="838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10000"/>
              </a:lnSpc>
              <a:defRPr sz="5000" cap="all" spc="50">
                <a:latin typeface="Public Sans Bold"/>
                <a:ea typeface="Public Sans Bold"/>
                <a:cs typeface="Public Sans Bold"/>
                <a:sym typeface="Public Sans Bold"/>
              </a:defRPr>
            </a:lvl1pPr>
          </a:lstStyle>
          <a:p>
            <a:pPr>
              <a:defRPr>
                <a:latin typeface="Public Sans Regular"/>
                <a:ea typeface="Public Sans Regular"/>
                <a:cs typeface="Public Sans Regular"/>
                <a:sym typeface="Public Sans Regular"/>
              </a:defRPr>
            </a:pPr>
            <a:r>
              <a:rPr>
                <a:latin typeface="Public Sans Bold"/>
                <a:ea typeface="Public Sans Bold"/>
                <a:cs typeface="Public Sans Bold"/>
                <a:sym typeface="Public Sans Bold"/>
              </a:rPr>
              <a:t>EMPATHY</a:t>
            </a:r>
          </a:p>
        </p:txBody>
      </p:sp>
      <p:sp>
        <p:nvSpPr>
          <p:cNvPr id="1377" name="The ability to understand and share the feelings of another (Oxford languages).…"/>
          <p:cNvSpPr txBox="1"/>
          <p:nvPr/>
        </p:nvSpPr>
        <p:spPr>
          <a:xfrm>
            <a:off x="7846635" y="2281094"/>
            <a:ext cx="15319539" cy="73914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a:lnSpc>
                <a:spcPct val="120000"/>
              </a:lnSpc>
              <a:defRPr sz="7000">
                <a:latin typeface="Public Sans Regular"/>
                <a:ea typeface="Public Sans Regular"/>
                <a:cs typeface="Public Sans Regular"/>
                <a:sym typeface="Public Sans Regular"/>
              </a:defRPr>
            </a:pPr>
            <a:r>
              <a:t>The ability to understand and share the feelings of another (Oxford languages).</a:t>
            </a:r>
          </a:p>
          <a:p>
            <a:pPr>
              <a:lnSpc>
                <a:spcPct val="120000"/>
              </a:lnSpc>
              <a:defRPr sz="7000">
                <a:latin typeface="Public Sans Regular"/>
                <a:ea typeface="Public Sans Regular"/>
                <a:cs typeface="Public Sans Regular"/>
                <a:sym typeface="Public Sans Regular"/>
              </a:defRPr>
            </a:pPr>
            <a:endParaRPr/>
          </a:p>
          <a:p>
            <a:pPr>
              <a:lnSpc>
                <a:spcPct val="120000"/>
              </a:lnSpc>
              <a:defRPr sz="7000">
                <a:latin typeface="Public Sans Regular"/>
                <a:ea typeface="Public Sans Regular"/>
                <a:cs typeface="Public Sans Regular"/>
                <a:sym typeface="Public Sans Regular"/>
              </a:defRPr>
            </a:pPr>
            <a:r>
              <a:t>Empathy in design research is a two way street.</a:t>
            </a:r>
          </a:p>
        </p:txBody>
      </p:sp>
      <p:sp>
        <p:nvSpPr>
          <p:cNvPr id="1375" name="Slide Number"/>
          <p:cNvSpPr txBox="1">
            <a:spLocks noGrp="1"/>
          </p:cNvSpPr>
          <p:nvPr>
            <p:ph type="sldNum" sz="quarter" idx="4294967295"/>
          </p:nvPr>
        </p:nvSpPr>
        <p:spPr>
          <a:xfrm>
            <a:off x="11988595" y="13195300"/>
            <a:ext cx="394108" cy="4318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15</a:t>
            </a:fld>
            <a:endParaRPr/>
          </a:p>
        </p:txBody>
      </p:sp>
      <p:sp>
        <p:nvSpPr>
          <p:cNvPr id="1374" name="NYC.GOV/CTO"/>
          <p:cNvSpPr txBox="1">
            <a:spLocks noGrp="1"/>
          </p:cNvSpPr>
          <p:nvPr>
            <p:ph type="body" sz="quarter" idx="1"/>
          </p:nvPr>
        </p:nvSpPr>
        <p:spPr>
          <a:xfrm>
            <a:off x="13213350" y="13190601"/>
            <a:ext cx="11051379" cy="431802"/>
          </a:xfrm>
          <a:prstGeom prst="rect">
            <a:avLst/>
          </a:prstGeom>
        </p:spPr>
        <p:txBody>
          <a:bodyPr>
            <a:normAutofit lnSpcReduction="10000"/>
          </a:bodyPr>
          <a:lstStyle>
            <a:lvl1pPr algn="r">
              <a:lnSpc>
                <a:spcPct val="130000"/>
              </a:lnSpc>
              <a:defRPr sz="1800" b="1">
                <a:latin typeface="Space Mono"/>
                <a:ea typeface="Space Mono"/>
                <a:cs typeface="Space Mono"/>
                <a:sym typeface="Space Mono"/>
              </a:defRPr>
            </a:lvl1pPr>
          </a:lstStyle>
          <a:p>
            <a:r>
              <a:rPr dirty="0"/>
              <a:t>NYC.GOV/CTO</a:t>
            </a:r>
          </a:p>
        </p:txBody>
      </p:sp>
      <p:sp>
        <p:nvSpPr>
          <p:cNvPr id="2" name="Title 1" hidden="1">
            <a:extLst>
              <a:ext uri="{FF2B5EF4-FFF2-40B4-BE49-F238E27FC236}">
                <a16:creationId xmlns:a16="http://schemas.microsoft.com/office/drawing/2014/main" id="{CB777334-2867-874E-933F-AD89718172C4}"/>
              </a:ext>
            </a:extLst>
          </p:cNvPr>
          <p:cNvSpPr>
            <a:spLocks noGrp="1"/>
          </p:cNvSpPr>
          <p:nvPr>
            <p:ph type="title" idx="4294967295"/>
          </p:nvPr>
        </p:nvSpPr>
        <p:spPr/>
        <p:txBody>
          <a:bodyPr/>
          <a:lstStyle/>
          <a:p>
            <a:r>
              <a:rPr lang="en-US" dirty="0"/>
              <a:t>Empathy 2</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4" name="Remote design research can feel like a black box&#13;&#10;Remote design research can feel like a black box&#13;&#10;Remote design research can feel like a black box"/>
          <p:cNvSpPr txBox="1"/>
          <p:nvPr/>
        </p:nvSpPr>
        <p:spPr>
          <a:xfrm>
            <a:off x="1251542" y="2129530"/>
            <a:ext cx="9773499" cy="4064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00000"/>
              </a:lnSpc>
              <a:defRPr sz="8800">
                <a:latin typeface="Public Sans Regular"/>
                <a:ea typeface="Public Sans Regular"/>
                <a:cs typeface="Public Sans Regular"/>
                <a:sym typeface="Public Sans Regular"/>
              </a:defRPr>
            </a:lvl1pPr>
          </a:lstStyle>
          <a:p>
            <a:r>
              <a:rPr dirty="0"/>
              <a:t>Remote design research can feel like a black box</a:t>
            </a:r>
          </a:p>
        </p:txBody>
      </p:sp>
      <p:sp>
        <p:nvSpPr>
          <p:cNvPr id="1386" name="Rectangle">
            <a:extLst>
              <a:ext uri="{C183D7F6-B498-43B3-948B-1728B52AA6E4}">
                <adec:decorative xmlns:adec="http://schemas.microsoft.com/office/drawing/2017/decorative" val="1"/>
              </a:ext>
            </a:extLst>
          </p:cNvPr>
          <p:cNvSpPr/>
          <p:nvPr/>
        </p:nvSpPr>
        <p:spPr>
          <a:xfrm>
            <a:off x="12201483" y="165257"/>
            <a:ext cx="12664476" cy="12914670"/>
          </a:xfrm>
          <a:prstGeom prst="rect">
            <a:avLst/>
          </a:prstGeom>
          <a:solidFill>
            <a:srgbClr val="112C35"/>
          </a:solidFill>
          <a:ln w="25400">
            <a:solidFill>
              <a:srgbClr val="112C35"/>
            </a:solidFill>
          </a:ln>
        </p:spPr>
        <p:txBody>
          <a:bodyPr lIns="0" tIns="0" rIns="0" bIns="0" anchor="ctr"/>
          <a:lstStyle/>
          <a:p>
            <a:endParaRPr/>
          </a:p>
        </p:txBody>
      </p:sp>
      <p:sp>
        <p:nvSpPr>
          <p:cNvPr id="1383" name="Slide Number"/>
          <p:cNvSpPr txBox="1">
            <a:spLocks noGrp="1"/>
          </p:cNvSpPr>
          <p:nvPr>
            <p:ph type="sldNum" sz="quarter" idx="4294967295"/>
          </p:nvPr>
        </p:nvSpPr>
        <p:spPr>
          <a:xfrm>
            <a:off x="11988595" y="13195300"/>
            <a:ext cx="394108" cy="4318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16</a:t>
            </a:fld>
            <a:endParaRPr/>
          </a:p>
        </p:txBody>
      </p:sp>
      <p:sp>
        <p:nvSpPr>
          <p:cNvPr id="1382" name="NYC.GOV/CTO"/>
          <p:cNvSpPr txBox="1">
            <a:spLocks noGrp="1"/>
          </p:cNvSpPr>
          <p:nvPr>
            <p:ph type="body" sz="quarter" idx="1"/>
          </p:nvPr>
        </p:nvSpPr>
        <p:spPr>
          <a:xfrm>
            <a:off x="13213350" y="13190601"/>
            <a:ext cx="11051379" cy="431802"/>
          </a:xfrm>
          <a:prstGeom prst="rect">
            <a:avLst/>
          </a:prstGeom>
        </p:spPr>
        <p:txBody>
          <a:bodyPr>
            <a:normAutofit lnSpcReduction="10000"/>
          </a:bodyPr>
          <a:lstStyle>
            <a:lvl1pPr algn="r">
              <a:lnSpc>
                <a:spcPct val="130000"/>
              </a:lnSpc>
              <a:defRPr sz="1800" b="1">
                <a:latin typeface="Space Mono"/>
                <a:ea typeface="Space Mono"/>
                <a:cs typeface="Space Mono"/>
                <a:sym typeface="Space Mono"/>
              </a:defRPr>
            </a:lvl1pPr>
          </a:lstStyle>
          <a:p>
            <a:r>
              <a:t>NYC.GOV/CTO</a:t>
            </a:r>
          </a:p>
        </p:txBody>
      </p:sp>
      <p:sp>
        <p:nvSpPr>
          <p:cNvPr id="2" name="Title 1" hidden="1">
            <a:extLst>
              <a:ext uri="{FF2B5EF4-FFF2-40B4-BE49-F238E27FC236}">
                <a16:creationId xmlns:a16="http://schemas.microsoft.com/office/drawing/2014/main" id="{35306908-1065-5148-877D-AF00D59CDD65}"/>
              </a:ext>
            </a:extLst>
          </p:cNvPr>
          <p:cNvSpPr>
            <a:spLocks noGrp="1"/>
          </p:cNvSpPr>
          <p:nvPr>
            <p:ph type="title" idx="4294967295"/>
          </p:nvPr>
        </p:nvSpPr>
        <p:spPr/>
        <p:txBody>
          <a:bodyPr/>
          <a:lstStyle/>
          <a:p>
            <a:r>
              <a:rPr lang="en-US" dirty="0"/>
              <a:t>Remote Research</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 name="Embrace the Awkward"/>
          <p:cNvSpPr txBox="1"/>
          <p:nvPr/>
        </p:nvSpPr>
        <p:spPr>
          <a:xfrm>
            <a:off x="1251542" y="2129530"/>
            <a:ext cx="9773499" cy="2743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00000"/>
              </a:lnSpc>
              <a:defRPr sz="8800">
                <a:latin typeface="Public Sans Regular"/>
                <a:ea typeface="Public Sans Regular"/>
                <a:cs typeface="Public Sans Regular"/>
                <a:sym typeface="Public Sans Regular"/>
              </a:defRPr>
            </a:lvl1pPr>
          </a:lstStyle>
          <a:p>
            <a:r>
              <a:t>Embrace the awkward</a:t>
            </a:r>
          </a:p>
        </p:txBody>
      </p:sp>
      <p:pic>
        <p:nvPicPr>
          <p:cNvPr id="1394" name="Image.jpeg" descr="A computer is open to a zoom call and a page of notes. A phone sits next to it."/>
          <p:cNvPicPr>
            <a:picLocks noChangeAspect="1"/>
          </p:cNvPicPr>
          <p:nvPr/>
        </p:nvPicPr>
        <p:blipFill>
          <a:blip r:embed="rId3"/>
          <a:srcRect l="5550"/>
          <a:stretch>
            <a:fillRect/>
          </a:stretch>
        </p:blipFill>
        <p:spPr>
          <a:xfrm>
            <a:off x="12218972" y="165543"/>
            <a:ext cx="16269464" cy="12919152"/>
          </a:xfrm>
          <a:prstGeom prst="rect">
            <a:avLst/>
          </a:prstGeom>
          <a:ln w="12700">
            <a:miter lim="400000"/>
          </a:ln>
        </p:spPr>
      </p:pic>
      <p:sp>
        <p:nvSpPr>
          <p:cNvPr id="1391" name="Slide Number"/>
          <p:cNvSpPr txBox="1">
            <a:spLocks noGrp="1"/>
          </p:cNvSpPr>
          <p:nvPr>
            <p:ph type="sldNum" sz="quarter" idx="4294967295"/>
          </p:nvPr>
        </p:nvSpPr>
        <p:spPr>
          <a:xfrm>
            <a:off x="11988595" y="13195300"/>
            <a:ext cx="394108" cy="4318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17</a:t>
            </a:fld>
            <a:endParaRPr/>
          </a:p>
        </p:txBody>
      </p:sp>
      <p:sp>
        <p:nvSpPr>
          <p:cNvPr id="1390" name="NYC.GOV/CTO"/>
          <p:cNvSpPr txBox="1">
            <a:spLocks noGrp="1"/>
          </p:cNvSpPr>
          <p:nvPr>
            <p:ph type="body" sz="quarter" idx="1"/>
          </p:nvPr>
        </p:nvSpPr>
        <p:spPr>
          <a:xfrm>
            <a:off x="13213350" y="13190601"/>
            <a:ext cx="11051379" cy="431802"/>
          </a:xfrm>
          <a:prstGeom prst="rect">
            <a:avLst/>
          </a:prstGeom>
        </p:spPr>
        <p:txBody>
          <a:bodyPr>
            <a:normAutofit lnSpcReduction="10000"/>
          </a:bodyPr>
          <a:lstStyle>
            <a:lvl1pPr algn="r">
              <a:lnSpc>
                <a:spcPct val="130000"/>
              </a:lnSpc>
              <a:defRPr sz="1800" b="1">
                <a:latin typeface="Space Mono"/>
                <a:ea typeface="Space Mono"/>
                <a:cs typeface="Space Mono"/>
                <a:sym typeface="Space Mono"/>
              </a:defRPr>
            </a:lvl1pPr>
          </a:lstStyle>
          <a:p>
            <a:r>
              <a:t>NYC.GOV/CTO</a:t>
            </a:r>
          </a:p>
        </p:txBody>
      </p:sp>
      <p:sp>
        <p:nvSpPr>
          <p:cNvPr id="2" name="Title 1" hidden="1">
            <a:extLst>
              <a:ext uri="{FF2B5EF4-FFF2-40B4-BE49-F238E27FC236}">
                <a16:creationId xmlns:a16="http://schemas.microsoft.com/office/drawing/2014/main" id="{E4018127-256D-5244-A162-DBFB06071688}"/>
              </a:ext>
            </a:extLst>
          </p:cNvPr>
          <p:cNvSpPr>
            <a:spLocks noGrp="1"/>
          </p:cNvSpPr>
          <p:nvPr>
            <p:ph type="title" idx="4294967295"/>
          </p:nvPr>
        </p:nvSpPr>
        <p:spPr/>
        <p:txBody>
          <a:bodyPr/>
          <a:lstStyle/>
          <a:p>
            <a:r>
              <a:rPr lang="en-US" dirty="0"/>
              <a:t>Learning 1</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0" name="Look things up"/>
          <p:cNvSpPr txBox="1"/>
          <p:nvPr/>
        </p:nvSpPr>
        <p:spPr>
          <a:xfrm>
            <a:off x="1251542" y="2129530"/>
            <a:ext cx="9773499" cy="142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00000"/>
              </a:lnSpc>
              <a:defRPr sz="8800">
                <a:latin typeface="Public Sans Regular"/>
                <a:ea typeface="Public Sans Regular"/>
                <a:cs typeface="Public Sans Regular"/>
                <a:sym typeface="Public Sans Regular"/>
              </a:defRPr>
            </a:lvl1pPr>
          </a:lstStyle>
          <a:p>
            <a:r>
              <a:t>Look things up</a:t>
            </a:r>
          </a:p>
        </p:txBody>
      </p:sp>
      <p:pic>
        <p:nvPicPr>
          <p:cNvPr id="1401" name="Screen Shot 2021-03-10 at 5.32.32 PM.png" descr="Fantasy characters from the Roblox game stand in a crowd."/>
          <p:cNvPicPr>
            <a:picLocks noChangeAspect="1"/>
          </p:cNvPicPr>
          <p:nvPr/>
        </p:nvPicPr>
        <p:blipFill>
          <a:blip r:embed="rId3"/>
          <a:srcRect l="8640" t="1054" r="25017"/>
          <a:stretch>
            <a:fillRect/>
          </a:stretch>
        </p:blipFill>
        <p:spPr>
          <a:xfrm>
            <a:off x="12188511" y="156385"/>
            <a:ext cx="12783373" cy="12988012"/>
          </a:xfrm>
          <a:prstGeom prst="rect">
            <a:avLst/>
          </a:prstGeom>
          <a:ln w="12700">
            <a:miter lim="400000"/>
          </a:ln>
        </p:spPr>
      </p:pic>
      <p:sp>
        <p:nvSpPr>
          <p:cNvPr id="1402" name="Photo: Roblox"/>
          <p:cNvSpPr txBox="1"/>
          <p:nvPr/>
        </p:nvSpPr>
        <p:spPr>
          <a:xfrm rot="16200000">
            <a:off x="23230269" y="1058763"/>
            <a:ext cx="1730960" cy="406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solidFill>
                  <a:srgbClr val="FFFFFF"/>
                </a:solidFill>
                <a:latin typeface="Space Mono"/>
                <a:ea typeface="Space Mono"/>
                <a:cs typeface="Space Mono"/>
                <a:sym typeface="Space Mono"/>
              </a:defRPr>
            </a:lvl1pPr>
          </a:lstStyle>
          <a:p>
            <a:r>
              <a:t>Photo: Roblox</a:t>
            </a:r>
          </a:p>
        </p:txBody>
      </p:sp>
      <p:sp>
        <p:nvSpPr>
          <p:cNvPr id="1399" name="Slide Number"/>
          <p:cNvSpPr txBox="1">
            <a:spLocks noGrp="1"/>
          </p:cNvSpPr>
          <p:nvPr>
            <p:ph type="sldNum" sz="quarter" idx="4294967295"/>
          </p:nvPr>
        </p:nvSpPr>
        <p:spPr>
          <a:xfrm>
            <a:off x="11988595" y="13195300"/>
            <a:ext cx="394108" cy="4318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18</a:t>
            </a:fld>
            <a:endParaRPr/>
          </a:p>
        </p:txBody>
      </p:sp>
      <p:sp>
        <p:nvSpPr>
          <p:cNvPr id="1398" name="NYC.GOV/CTO"/>
          <p:cNvSpPr txBox="1">
            <a:spLocks noGrp="1"/>
          </p:cNvSpPr>
          <p:nvPr>
            <p:ph type="body" sz="quarter" idx="1"/>
          </p:nvPr>
        </p:nvSpPr>
        <p:spPr>
          <a:xfrm>
            <a:off x="13213350" y="13190601"/>
            <a:ext cx="11051379" cy="431802"/>
          </a:xfrm>
          <a:prstGeom prst="rect">
            <a:avLst/>
          </a:prstGeom>
        </p:spPr>
        <p:txBody>
          <a:bodyPr>
            <a:normAutofit lnSpcReduction="10000"/>
          </a:bodyPr>
          <a:lstStyle>
            <a:lvl1pPr algn="r">
              <a:lnSpc>
                <a:spcPct val="130000"/>
              </a:lnSpc>
              <a:defRPr sz="1800" b="1">
                <a:latin typeface="Space Mono"/>
                <a:ea typeface="Space Mono"/>
                <a:cs typeface="Space Mono"/>
                <a:sym typeface="Space Mono"/>
              </a:defRPr>
            </a:lvl1pPr>
          </a:lstStyle>
          <a:p>
            <a:r>
              <a:t>NYC.GOV/CTO</a:t>
            </a:r>
          </a:p>
        </p:txBody>
      </p:sp>
      <p:sp>
        <p:nvSpPr>
          <p:cNvPr id="2" name="Title 1" hidden="1">
            <a:extLst>
              <a:ext uri="{FF2B5EF4-FFF2-40B4-BE49-F238E27FC236}">
                <a16:creationId xmlns:a16="http://schemas.microsoft.com/office/drawing/2014/main" id="{70400DDE-3DEC-4F4A-ABD5-DBEF2C1D5E08}"/>
              </a:ext>
            </a:extLst>
          </p:cNvPr>
          <p:cNvSpPr>
            <a:spLocks noGrp="1"/>
          </p:cNvSpPr>
          <p:nvPr>
            <p:ph type="title" idx="4294967295"/>
          </p:nvPr>
        </p:nvSpPr>
        <p:spPr/>
        <p:txBody>
          <a:bodyPr/>
          <a:lstStyle/>
          <a:p>
            <a:r>
              <a:rPr lang="en-US" dirty="0"/>
              <a:t>Learning 2</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9" name="Use your senses unexpectedly"/>
          <p:cNvSpPr txBox="1"/>
          <p:nvPr/>
        </p:nvSpPr>
        <p:spPr>
          <a:xfrm>
            <a:off x="1251542" y="2129530"/>
            <a:ext cx="9773499" cy="2743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00000"/>
              </a:lnSpc>
              <a:defRPr sz="8800">
                <a:latin typeface="Public Sans Regular"/>
                <a:ea typeface="Public Sans Regular"/>
                <a:cs typeface="Public Sans Regular"/>
                <a:sym typeface="Public Sans Regular"/>
              </a:defRPr>
            </a:lvl1pPr>
          </a:lstStyle>
          <a:p>
            <a:r>
              <a:t>Use your senses unexpectedly</a:t>
            </a:r>
          </a:p>
        </p:txBody>
      </p:sp>
      <p:pic>
        <p:nvPicPr>
          <p:cNvPr id="1406" name="Image" descr="Two people sing into microphones."/>
          <p:cNvPicPr>
            <a:picLocks noChangeAspect="1"/>
          </p:cNvPicPr>
          <p:nvPr/>
        </p:nvPicPr>
        <p:blipFill>
          <a:blip r:embed="rId3"/>
          <a:srcRect l="43884" t="1063" r="243" b="4747"/>
          <a:stretch>
            <a:fillRect/>
          </a:stretch>
        </p:blipFill>
        <p:spPr>
          <a:xfrm>
            <a:off x="12217797" y="139003"/>
            <a:ext cx="13663314" cy="12956483"/>
          </a:xfrm>
          <a:prstGeom prst="rect">
            <a:avLst/>
          </a:prstGeom>
          <a:ln w="12700">
            <a:miter lim="400000"/>
          </a:ln>
        </p:spPr>
      </p:pic>
      <p:sp>
        <p:nvSpPr>
          <p:cNvPr id="1410" name="Photo:  The Mighty Clouds of Joy from YouTube"/>
          <p:cNvSpPr txBox="1"/>
          <p:nvPr/>
        </p:nvSpPr>
        <p:spPr>
          <a:xfrm rot="16200000">
            <a:off x="21240534" y="2844929"/>
            <a:ext cx="5710429" cy="406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solidFill>
                  <a:srgbClr val="FFFFFF"/>
                </a:solidFill>
                <a:latin typeface="Space Mono"/>
                <a:ea typeface="Space Mono"/>
                <a:cs typeface="Space Mono"/>
                <a:sym typeface="Space Mono"/>
              </a:defRPr>
            </a:lvl1pPr>
          </a:lstStyle>
          <a:p>
            <a:r>
              <a:t>Photo:  The Mighty Clouds of Joy from YouTube</a:t>
            </a:r>
          </a:p>
        </p:txBody>
      </p:sp>
      <p:sp>
        <p:nvSpPr>
          <p:cNvPr id="1408" name="Slide Number"/>
          <p:cNvSpPr txBox="1">
            <a:spLocks noGrp="1"/>
          </p:cNvSpPr>
          <p:nvPr>
            <p:ph type="sldNum" sz="quarter" idx="4294967295"/>
          </p:nvPr>
        </p:nvSpPr>
        <p:spPr>
          <a:xfrm>
            <a:off x="11988595" y="13195300"/>
            <a:ext cx="394108" cy="4318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19</a:t>
            </a:fld>
            <a:endParaRPr/>
          </a:p>
        </p:txBody>
      </p:sp>
      <p:sp>
        <p:nvSpPr>
          <p:cNvPr id="1407" name="NYC.GOV/CTO"/>
          <p:cNvSpPr txBox="1">
            <a:spLocks noGrp="1"/>
          </p:cNvSpPr>
          <p:nvPr>
            <p:ph type="body" sz="quarter" idx="1"/>
          </p:nvPr>
        </p:nvSpPr>
        <p:spPr>
          <a:xfrm>
            <a:off x="13213350" y="13190601"/>
            <a:ext cx="11051379" cy="431802"/>
          </a:xfrm>
          <a:prstGeom prst="rect">
            <a:avLst/>
          </a:prstGeom>
        </p:spPr>
        <p:txBody>
          <a:bodyPr>
            <a:normAutofit lnSpcReduction="10000"/>
          </a:bodyPr>
          <a:lstStyle>
            <a:lvl1pPr algn="r">
              <a:lnSpc>
                <a:spcPct val="130000"/>
              </a:lnSpc>
              <a:defRPr sz="1800" b="1">
                <a:latin typeface="Space Mono"/>
                <a:ea typeface="Space Mono"/>
                <a:cs typeface="Space Mono"/>
                <a:sym typeface="Space Mono"/>
              </a:defRPr>
            </a:lvl1pPr>
          </a:lstStyle>
          <a:p>
            <a:r>
              <a:t>NYC.GOV/CTO</a:t>
            </a:r>
          </a:p>
        </p:txBody>
      </p:sp>
      <p:sp>
        <p:nvSpPr>
          <p:cNvPr id="2" name="Title 1" hidden="1">
            <a:extLst>
              <a:ext uri="{FF2B5EF4-FFF2-40B4-BE49-F238E27FC236}">
                <a16:creationId xmlns:a16="http://schemas.microsoft.com/office/drawing/2014/main" id="{B784A9D2-BF8C-EA4F-9AB6-4E5532C63DEA}"/>
              </a:ext>
            </a:extLst>
          </p:cNvPr>
          <p:cNvSpPr>
            <a:spLocks noGrp="1"/>
          </p:cNvSpPr>
          <p:nvPr>
            <p:ph type="title" idx="4294967295"/>
          </p:nvPr>
        </p:nvSpPr>
        <p:spPr/>
        <p:txBody>
          <a:bodyPr/>
          <a:lstStyle/>
          <a:p>
            <a:r>
              <a:rPr lang="en-US" dirty="0"/>
              <a:t>Learning 3</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 name="1"/>
          <p:cNvSpPr txBox="1">
            <a:spLocks noGrp="1"/>
          </p:cNvSpPr>
          <p:nvPr>
            <p:ph type="body" sz="quarter" idx="1"/>
          </p:nvPr>
        </p:nvSpPr>
        <p:spPr>
          <a:xfrm>
            <a:off x="1322770" y="4125493"/>
            <a:ext cx="994472" cy="1308102"/>
          </a:xfrm>
          <a:prstGeom prst="rect">
            <a:avLst/>
          </a:prstGeom>
        </p:spPr>
        <p:txBody>
          <a:bodyPr/>
          <a:lstStyle>
            <a:lvl1pPr>
              <a:defRPr>
                <a:solidFill>
                  <a:srgbClr val="57BDC7"/>
                </a:solidFill>
              </a:defRPr>
            </a:lvl1pPr>
          </a:lstStyle>
          <a:p>
            <a:r>
              <a:rPr dirty="0"/>
              <a:t>1</a:t>
            </a:r>
          </a:p>
        </p:txBody>
      </p:sp>
      <p:sp>
        <p:nvSpPr>
          <p:cNvPr id="1233" name="Hi!"/>
          <p:cNvSpPr txBox="1">
            <a:spLocks noGrp="1"/>
          </p:cNvSpPr>
          <p:nvPr>
            <p:ph type="body" idx="24"/>
          </p:nvPr>
        </p:nvSpPr>
        <p:spPr>
          <a:xfrm>
            <a:off x="2500367" y="4277893"/>
            <a:ext cx="8939315" cy="105410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lvl1pPr>
              <a:lnSpc>
                <a:spcPct val="120000"/>
              </a:lnSpc>
              <a:defRPr sz="6400" cap="none" spc="0">
                <a:solidFill>
                  <a:srgbClr val="042D36"/>
                </a:solidFill>
                <a:latin typeface="Public Sans Regular"/>
                <a:ea typeface="Public Sans Regular"/>
                <a:cs typeface="Public Sans Regular"/>
                <a:sym typeface="Public Sans Regular"/>
              </a:defRPr>
            </a:lvl1pPr>
          </a:lstStyle>
          <a:p>
            <a:r>
              <a:rPr dirty="0"/>
              <a:t>Hi!</a:t>
            </a:r>
          </a:p>
        </p:txBody>
      </p:sp>
      <p:sp>
        <p:nvSpPr>
          <p:cNvPr id="1231" name="2"/>
          <p:cNvSpPr txBox="1">
            <a:spLocks noGrp="1"/>
          </p:cNvSpPr>
          <p:nvPr>
            <p:ph type="body" idx="21"/>
          </p:nvPr>
        </p:nvSpPr>
        <p:spPr>
          <a:xfrm>
            <a:off x="1322770" y="6145205"/>
            <a:ext cx="994472" cy="130810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nSpc>
                <a:spcPct val="120000"/>
              </a:lnSpc>
              <a:defRPr sz="6400" cap="none" spc="0">
                <a:solidFill>
                  <a:srgbClr val="57BDC7"/>
                </a:solidFill>
                <a:latin typeface="Space Mono"/>
                <a:ea typeface="Space Mono"/>
                <a:cs typeface="Space Mono"/>
                <a:sym typeface="Space Mono"/>
              </a:defRPr>
            </a:lvl1pPr>
          </a:lstStyle>
          <a:p>
            <a:r>
              <a:rPr dirty="0"/>
              <a:t>2</a:t>
            </a:r>
          </a:p>
        </p:txBody>
      </p:sp>
      <p:sp>
        <p:nvSpPr>
          <p:cNvPr id="1234" name="Background"/>
          <p:cNvSpPr txBox="1">
            <a:spLocks noGrp="1"/>
          </p:cNvSpPr>
          <p:nvPr>
            <p:ph type="body" idx="25"/>
          </p:nvPr>
        </p:nvSpPr>
        <p:spPr>
          <a:xfrm>
            <a:off x="2500367" y="6297605"/>
            <a:ext cx="8939315" cy="105410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lvl1pPr>
              <a:lnSpc>
                <a:spcPct val="120000"/>
              </a:lnSpc>
              <a:defRPr sz="6400" cap="none" spc="0">
                <a:solidFill>
                  <a:srgbClr val="042D36"/>
                </a:solidFill>
                <a:latin typeface="Public Sans Regular"/>
                <a:ea typeface="Public Sans Regular"/>
                <a:cs typeface="Public Sans Regular"/>
                <a:sym typeface="Public Sans Regular"/>
              </a:defRPr>
            </a:lvl1pPr>
          </a:lstStyle>
          <a:p>
            <a:r>
              <a:rPr dirty="0"/>
              <a:t>Background</a:t>
            </a:r>
          </a:p>
        </p:txBody>
      </p:sp>
      <p:sp>
        <p:nvSpPr>
          <p:cNvPr id="1232" name="3"/>
          <p:cNvSpPr txBox="1">
            <a:spLocks noGrp="1"/>
          </p:cNvSpPr>
          <p:nvPr>
            <p:ph type="body" idx="22"/>
          </p:nvPr>
        </p:nvSpPr>
        <p:spPr>
          <a:xfrm>
            <a:off x="1322770" y="8282405"/>
            <a:ext cx="994472" cy="130810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nSpc>
                <a:spcPct val="120000"/>
              </a:lnSpc>
              <a:defRPr sz="6400" cap="none" spc="0">
                <a:solidFill>
                  <a:srgbClr val="57BDC7"/>
                </a:solidFill>
                <a:latin typeface="Space Mono"/>
                <a:ea typeface="Space Mono"/>
                <a:cs typeface="Space Mono"/>
                <a:sym typeface="Space Mono"/>
              </a:defRPr>
            </a:lvl1pPr>
          </a:lstStyle>
          <a:p>
            <a:r>
              <a:rPr dirty="0"/>
              <a:t>3</a:t>
            </a:r>
          </a:p>
        </p:txBody>
      </p:sp>
      <p:sp>
        <p:nvSpPr>
          <p:cNvPr id="1235" name="Learnings"/>
          <p:cNvSpPr txBox="1">
            <a:spLocks noGrp="1"/>
          </p:cNvSpPr>
          <p:nvPr>
            <p:ph type="body" idx="26"/>
          </p:nvPr>
        </p:nvSpPr>
        <p:spPr>
          <a:xfrm>
            <a:off x="2500367" y="8434805"/>
            <a:ext cx="16306703" cy="105410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lvl1pPr>
              <a:lnSpc>
                <a:spcPct val="120000"/>
              </a:lnSpc>
              <a:defRPr sz="6400" cap="none" spc="0">
                <a:solidFill>
                  <a:srgbClr val="042D36"/>
                </a:solidFill>
                <a:latin typeface="Public Sans Regular"/>
                <a:ea typeface="Public Sans Regular"/>
                <a:cs typeface="Public Sans Regular"/>
                <a:sym typeface="Public Sans Regular"/>
              </a:defRPr>
            </a:lvl1pPr>
          </a:lstStyle>
          <a:p>
            <a:r>
              <a:rPr dirty="0"/>
              <a:t>Learnings</a:t>
            </a:r>
          </a:p>
        </p:txBody>
      </p:sp>
      <p:sp>
        <p:nvSpPr>
          <p:cNvPr id="1237" name="Slide Number"/>
          <p:cNvSpPr txBox="1">
            <a:spLocks noGrp="1"/>
          </p:cNvSpPr>
          <p:nvPr>
            <p:ph type="sldNum" sz="quarter" idx="4294967295"/>
          </p:nvPr>
        </p:nvSpPr>
        <p:spPr>
          <a:xfrm>
            <a:off x="12058547" y="13195300"/>
            <a:ext cx="254205" cy="4318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
        <p:nvSpPr>
          <p:cNvPr id="1236" name="NYC.GOV/CTO"/>
          <p:cNvSpPr txBox="1">
            <a:spLocks noGrp="1"/>
          </p:cNvSpPr>
          <p:nvPr>
            <p:ph type="body" idx="36"/>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lgn="r">
              <a:lnSpc>
                <a:spcPct val="130000"/>
              </a:lnSpc>
              <a:defRPr sz="1800" b="1" spc="0">
                <a:solidFill>
                  <a:srgbClr val="042D36"/>
                </a:solidFill>
                <a:latin typeface="Space Mono"/>
                <a:ea typeface="Space Mono"/>
                <a:cs typeface="Space Mono"/>
                <a:sym typeface="Space Mono"/>
              </a:defRPr>
            </a:lvl1pPr>
          </a:lstStyle>
          <a:p>
            <a:r>
              <a:rPr dirty="0"/>
              <a:t>NYC.GOV/CTO</a:t>
            </a:r>
          </a:p>
        </p:txBody>
      </p:sp>
      <p:sp>
        <p:nvSpPr>
          <p:cNvPr id="2" name="Title 1" hidden="1">
            <a:extLst>
              <a:ext uri="{FF2B5EF4-FFF2-40B4-BE49-F238E27FC236}">
                <a16:creationId xmlns:a16="http://schemas.microsoft.com/office/drawing/2014/main" id="{782E86C9-5CE8-EE4C-B48C-9B02854DD32B}"/>
              </a:ext>
            </a:extLst>
          </p:cNvPr>
          <p:cNvSpPr>
            <a:spLocks noGrp="1"/>
          </p:cNvSpPr>
          <p:nvPr>
            <p:ph type="title" idx="4294967295"/>
          </p:nvPr>
        </p:nvSpPr>
        <p:spPr/>
        <p:txBody>
          <a:bodyPr/>
          <a:lstStyle/>
          <a:p>
            <a:r>
              <a:rPr lang="en-US" dirty="0"/>
              <a:t>Roadmap</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4" name="Thank you!"/>
          <p:cNvSpPr txBox="1">
            <a:spLocks noGrp="1"/>
          </p:cNvSpPr>
          <p:nvPr>
            <p:ph type="title"/>
          </p:nvPr>
        </p:nvSpPr>
        <p:spPr>
          <a:xfrm>
            <a:off x="1227784" y="1984236"/>
            <a:ext cx="20828002" cy="6344373"/>
          </a:xfrm>
          <a:prstGeom prst="rect">
            <a:avLst/>
          </a:prstGeom>
        </p:spPr>
        <p:txBody>
          <a:bodyPr/>
          <a:lstStyle/>
          <a:p>
            <a:r>
              <a:rPr dirty="0"/>
              <a:t>Thank you!</a:t>
            </a:r>
          </a:p>
        </p:txBody>
      </p:sp>
      <p:sp>
        <p:nvSpPr>
          <p:cNvPr id="1415" name="If you have any questions, feel free to reach out to me!…"/>
          <p:cNvSpPr txBox="1">
            <a:spLocks noGrp="1"/>
          </p:cNvSpPr>
          <p:nvPr>
            <p:ph type="body" sz="quarter" idx="1"/>
          </p:nvPr>
        </p:nvSpPr>
        <p:spPr>
          <a:xfrm>
            <a:off x="1251542" y="9735693"/>
            <a:ext cx="21880916" cy="2049782"/>
          </a:xfrm>
          <a:prstGeom prst="rect">
            <a:avLst/>
          </a:prstGeom>
        </p:spPr>
        <p:txBody>
          <a:bodyPr/>
          <a:lstStyle/>
          <a:p>
            <a:pPr>
              <a:defRPr sz="4000" spc="0">
                <a:latin typeface="Space Mono"/>
                <a:ea typeface="Space Mono"/>
                <a:cs typeface="Space Mono"/>
                <a:sym typeface="Space Mono"/>
              </a:defRPr>
            </a:pPr>
            <a:r>
              <a:rPr dirty="0"/>
              <a:t>If you have any questions, feel free to reach out to me!</a:t>
            </a:r>
          </a:p>
          <a:p>
            <a:pPr>
              <a:defRPr sz="4000" spc="0">
                <a:latin typeface="Space Mono"/>
                <a:ea typeface="Space Mono"/>
                <a:cs typeface="Space Mono"/>
                <a:sym typeface="Space Mono"/>
              </a:defRPr>
            </a:pPr>
            <a:r>
              <a:rPr dirty="0">
                <a:solidFill>
                  <a:srgbClr val="0BB7C2"/>
                </a:solidFill>
                <a:uFill>
                  <a:solidFill>
                    <a:srgbClr val="0000FF"/>
                  </a:solidFill>
                </a:uFill>
                <a:hlinkClick r:id="rId3">
                  <a:extLst>
                    <a:ext uri="{A12FA001-AC4F-418D-AE19-62706E023703}">
                      <ahyp:hlinkClr xmlns:ahyp="http://schemas.microsoft.com/office/drawing/2018/hyperlinkcolor" val="tx"/>
                    </a:ext>
                  </a:extLst>
                </a:hlinkClick>
              </a:rPr>
              <a:t>evoegeli@cto.nyc.gov</a:t>
            </a:r>
            <a:r>
              <a:rPr dirty="0"/>
              <a:t>, @</a:t>
            </a:r>
            <a:r>
              <a:rPr dirty="0" err="1"/>
              <a:t>evogues</a:t>
            </a:r>
            <a:r>
              <a:rPr dirty="0"/>
              <a:t> on Twitter, Elyse </a:t>
            </a:r>
            <a:r>
              <a:rPr dirty="0" err="1"/>
              <a:t>Voegeli</a:t>
            </a:r>
            <a:r>
              <a:rPr dirty="0"/>
              <a:t> on LinkedIn.</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 name="01"/>
          <p:cNvSpPr txBox="1">
            <a:spLocks noGrp="1"/>
          </p:cNvSpPr>
          <p:nvPr>
            <p:ph type="body" sz="quarter" idx="1"/>
          </p:nvPr>
        </p:nvSpPr>
        <p:spPr>
          <a:xfrm>
            <a:off x="1251541" y="1587627"/>
            <a:ext cx="3237674" cy="2921002"/>
          </a:xfrm>
          <a:prstGeom prst="rect">
            <a:avLst/>
          </a:prstGeom>
        </p:spPr>
        <p:txBody>
          <a:bodyPr/>
          <a:lstStyle/>
          <a:p>
            <a:r>
              <a:t>01</a:t>
            </a:r>
          </a:p>
        </p:txBody>
      </p:sp>
      <p:sp>
        <p:nvSpPr>
          <p:cNvPr id="1242" name="Hi!"/>
          <p:cNvSpPr txBox="1">
            <a:spLocks noGrp="1"/>
          </p:cNvSpPr>
          <p:nvPr>
            <p:ph type="body" idx="21"/>
          </p:nvPr>
        </p:nvSpPr>
        <p:spPr>
          <a:xfrm>
            <a:off x="6736857" y="1565711"/>
            <a:ext cx="18698953" cy="2921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nSpc>
                <a:spcPct val="90000"/>
              </a:lnSpc>
              <a:defRPr sz="15000" spc="0">
                <a:solidFill>
                  <a:srgbClr val="042D36"/>
                </a:solidFill>
                <a:latin typeface="Space Mono"/>
                <a:ea typeface="Space Mono"/>
                <a:cs typeface="Space Mono"/>
                <a:sym typeface="Space Mono"/>
              </a:defRPr>
            </a:lvl1pPr>
          </a:lstStyle>
          <a:p>
            <a:r>
              <a:t>Hi!</a:t>
            </a:r>
          </a:p>
        </p:txBody>
      </p:sp>
      <p:sp>
        <p:nvSpPr>
          <p:cNvPr id="1244" name="Slide Number"/>
          <p:cNvSpPr txBox="1">
            <a:spLocks noGrp="1"/>
          </p:cNvSpPr>
          <p:nvPr>
            <p:ph type="sldNum" sz="quarter" idx="4294967295"/>
          </p:nvPr>
        </p:nvSpPr>
        <p:spPr>
          <a:xfrm>
            <a:off x="12058547" y="13195300"/>
            <a:ext cx="254205" cy="4318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a:t>
            </a:fld>
            <a:endParaRPr/>
          </a:p>
        </p:txBody>
      </p:sp>
      <p:sp>
        <p:nvSpPr>
          <p:cNvPr id="1243" name="NYC.GOV/CTO"/>
          <p:cNvSpPr txBox="1">
            <a:spLocks noGrp="1"/>
          </p:cNvSpPr>
          <p:nvPr>
            <p:ph type="body" idx="2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lgn="r">
              <a:lnSpc>
                <a:spcPct val="130000"/>
              </a:lnSpc>
              <a:defRPr sz="1800" b="1" cap="none" spc="0">
                <a:solidFill>
                  <a:srgbClr val="042D36"/>
                </a:solidFill>
                <a:latin typeface="Space Mono"/>
                <a:ea typeface="Space Mono"/>
                <a:cs typeface="Space Mono"/>
                <a:sym typeface="Space Mono"/>
              </a:defRPr>
            </a:lvl1pPr>
          </a:lstStyle>
          <a:p>
            <a:r>
              <a:t>NYC.GOV/CTO</a:t>
            </a:r>
          </a:p>
        </p:txBody>
      </p:sp>
      <p:sp>
        <p:nvSpPr>
          <p:cNvPr id="2" name="Title 1" hidden="1">
            <a:extLst>
              <a:ext uri="{FF2B5EF4-FFF2-40B4-BE49-F238E27FC236}">
                <a16:creationId xmlns:a16="http://schemas.microsoft.com/office/drawing/2014/main" id="{F18E8D2F-AE7E-F340-A3EB-329B2482506E}"/>
              </a:ext>
            </a:extLst>
          </p:cNvPr>
          <p:cNvSpPr>
            <a:spLocks noGrp="1"/>
          </p:cNvSpPr>
          <p:nvPr>
            <p:ph type="title" idx="4294967295"/>
          </p:nvPr>
        </p:nvSpPr>
        <p:spPr/>
        <p:txBody>
          <a:bodyPr/>
          <a:lstStyle/>
          <a:p>
            <a:r>
              <a:rPr lang="en-US" dirty="0"/>
              <a:t>Section</a:t>
            </a:r>
            <a:r>
              <a:rPr lang="en-US" baseline="0" dirty="0"/>
              <a:t> 1</a:t>
            </a:r>
            <a:endParaRPr lang="en-US"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8" name="Elyse Voegeli (she, her)"/>
          <p:cNvSpPr txBox="1">
            <a:spLocks noGrp="1"/>
          </p:cNvSpPr>
          <p:nvPr>
            <p:ph type="body" sz="quarter" idx="1"/>
          </p:nvPr>
        </p:nvSpPr>
        <p:spPr>
          <a:xfrm>
            <a:off x="2151479" y="6761395"/>
            <a:ext cx="20081042" cy="1981202"/>
          </a:xfrm>
          <a:prstGeom prst="rect">
            <a:avLst/>
          </a:prstGeom>
        </p:spPr>
        <p:txBody>
          <a:bodyPr/>
          <a:lstStyle/>
          <a:p>
            <a:r>
              <a:t>Elyse Voegeli (she, her)</a:t>
            </a:r>
          </a:p>
        </p:txBody>
      </p:sp>
      <p:pic>
        <p:nvPicPr>
          <p:cNvPr id="1251" name="Elyse Voegeli is a white woman with short blonde hair wearing an orange button down." descr="Elyse is a white woman with short blonde hair wearing an orange button down."/>
          <p:cNvPicPr>
            <a:picLocks noGrp="1" noChangeAspect="1"/>
          </p:cNvPicPr>
          <p:nvPr>
            <p:ph type="pic" idx="23"/>
          </p:nvPr>
        </p:nvPicPr>
        <p:blipFill>
          <a:blip r:embed="rId3"/>
          <a:srcRect/>
          <a:stretch>
            <a:fillRect/>
          </a:stretch>
        </p:blipFill>
        <p:spPr>
          <a:xfrm>
            <a:off x="9577147" y="1281219"/>
            <a:ext cx="5212152" cy="5212151"/>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cubicBezTo>
                  <a:pt x="8035" y="0"/>
                  <a:pt x="5272" y="1054"/>
                  <a:pt x="3163" y="3163"/>
                </a:cubicBezTo>
                <a:cubicBezTo>
                  <a:pt x="1054" y="5272"/>
                  <a:pt x="0" y="8035"/>
                  <a:pt x="0" y="10799"/>
                </a:cubicBezTo>
                <a:cubicBezTo>
                  <a:pt x="0" y="13563"/>
                  <a:pt x="1054" y="16328"/>
                  <a:pt x="3163" y="18437"/>
                </a:cubicBezTo>
                <a:cubicBezTo>
                  <a:pt x="5272" y="20546"/>
                  <a:pt x="8035" y="21600"/>
                  <a:pt x="10799" y="21600"/>
                </a:cubicBezTo>
                <a:cubicBezTo>
                  <a:pt x="13563" y="21600"/>
                  <a:pt x="16328" y="20546"/>
                  <a:pt x="18437" y="18437"/>
                </a:cubicBezTo>
                <a:cubicBezTo>
                  <a:pt x="20546" y="16328"/>
                  <a:pt x="21600" y="13563"/>
                  <a:pt x="21600" y="10799"/>
                </a:cubicBezTo>
                <a:cubicBezTo>
                  <a:pt x="21600" y="8035"/>
                  <a:pt x="20546" y="5272"/>
                  <a:pt x="18437" y="3163"/>
                </a:cubicBezTo>
                <a:cubicBezTo>
                  <a:pt x="16328" y="1054"/>
                  <a:pt x="13563" y="0"/>
                  <a:pt x="10799" y="0"/>
                </a:cubicBezTo>
                <a:close/>
              </a:path>
            </a:pathLst>
          </a:custGeom>
        </p:spPr>
      </p:pic>
      <p:sp>
        <p:nvSpPr>
          <p:cNvPr id="1252" name="User Experience Designer &amp; Researcher…"/>
          <p:cNvSpPr txBox="1">
            <a:spLocks noGrp="1"/>
          </p:cNvSpPr>
          <p:nvPr>
            <p:ph type="body" idx="24"/>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pPr algn="ctr" defTabSz="800735">
              <a:lnSpc>
                <a:spcPct val="120000"/>
              </a:lnSpc>
              <a:defRPr sz="3492" cap="none" spc="0">
                <a:solidFill>
                  <a:srgbClr val="042D36"/>
                </a:solidFill>
                <a:latin typeface="Public Sans Regular"/>
                <a:ea typeface="Public Sans Regular"/>
                <a:cs typeface="Public Sans Regular"/>
                <a:sym typeface="Public Sans Regular"/>
              </a:defRPr>
            </a:pPr>
            <a:r>
              <a:rPr dirty="0"/>
              <a:t>User Experience Designer &amp; Researcher</a:t>
            </a:r>
          </a:p>
          <a:p>
            <a:pPr algn="ctr" defTabSz="800735">
              <a:lnSpc>
                <a:spcPct val="120000"/>
              </a:lnSpc>
              <a:defRPr sz="3492" cap="none" spc="0">
                <a:solidFill>
                  <a:srgbClr val="042D36"/>
                </a:solidFill>
                <a:latin typeface="Public Sans Regular"/>
                <a:ea typeface="Public Sans Regular"/>
                <a:cs typeface="Public Sans Regular"/>
                <a:sym typeface="Public Sans Regular"/>
              </a:defRPr>
            </a:pPr>
            <a:r>
              <a:rPr dirty="0"/>
              <a:t>New York City Mayor’s Office of the CTO</a:t>
            </a:r>
          </a:p>
        </p:txBody>
      </p:sp>
      <p:pic>
        <p:nvPicPr>
          <p:cNvPr id="1249" name="Image">
            <a:extLst>
              <a:ext uri="{C183D7F6-B498-43B3-948B-1728B52AA6E4}">
                <adec:decorative xmlns:adec="http://schemas.microsoft.com/office/drawing/2017/decorative" val="1"/>
              </a:ext>
            </a:extLst>
          </p:cNvPr>
          <p:cNvPicPr>
            <a:picLocks noGrp="1" noChangeAspect="1"/>
          </p:cNvPicPr>
          <p:nvPr>
            <p:ph type="pic" idx="21"/>
          </p:nvPr>
        </p:nvPicPr>
        <p:blipFill>
          <a:blip r:embed="rId4"/>
          <a:stretch>
            <a:fillRect/>
          </a:stretch>
        </p:blipFill>
        <p:spPr>
          <a:prstGeom prst="rect">
            <a:avLst/>
          </a:prstGeom>
        </p:spPr>
      </p:pic>
      <p:sp>
        <p:nvSpPr>
          <p:cNvPr id="1253" name="Slide Number"/>
          <p:cNvSpPr txBox="1">
            <a:spLocks noGrp="1"/>
          </p:cNvSpPr>
          <p:nvPr>
            <p:ph type="sldNum" sz="quarter" idx="4294967295"/>
          </p:nvPr>
        </p:nvSpPr>
        <p:spPr>
          <a:xfrm>
            <a:off x="12056127" y="13190601"/>
            <a:ext cx="254204" cy="431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a:p>
        </p:txBody>
      </p:sp>
      <p:sp>
        <p:nvSpPr>
          <p:cNvPr id="1250" name="@NYC_CTO @evogues"/>
          <p:cNvSpPr txBox="1">
            <a:spLocks noGrp="1"/>
          </p:cNvSpPr>
          <p:nvPr>
            <p:ph type="body" idx="22"/>
          </p:nvPr>
        </p:nvSpPr>
        <p:spPr>
          <a:xfrm>
            <a:off x="9913949" y="11911245"/>
            <a:ext cx="4556100" cy="91948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p>
            <a:pPr algn="ctr" defTabSz="808990">
              <a:lnSpc>
                <a:spcPct val="130000"/>
              </a:lnSpc>
              <a:defRPr sz="2352" cap="none" spc="0">
                <a:solidFill>
                  <a:srgbClr val="042D36"/>
                </a:solidFill>
              </a:defRPr>
            </a:pPr>
            <a:r>
              <a:rPr dirty="0"/>
              <a:t>@NYC_CTO</a:t>
            </a:r>
            <a:br>
              <a:rPr dirty="0"/>
            </a:br>
            <a:r>
              <a:rPr dirty="0"/>
              <a:t>@</a:t>
            </a:r>
            <a:r>
              <a:rPr dirty="0" err="1"/>
              <a:t>evogues</a:t>
            </a:r>
            <a:endParaRPr dirty="0"/>
          </a:p>
        </p:txBody>
      </p:sp>
      <p:sp>
        <p:nvSpPr>
          <p:cNvPr id="2" name="Title 1" hidden="1">
            <a:extLst>
              <a:ext uri="{FF2B5EF4-FFF2-40B4-BE49-F238E27FC236}">
                <a16:creationId xmlns:a16="http://schemas.microsoft.com/office/drawing/2014/main" id="{FF955A25-2F7E-AB45-8ECF-C2A842FD651F}"/>
              </a:ext>
            </a:extLst>
          </p:cNvPr>
          <p:cNvSpPr>
            <a:spLocks noGrp="1"/>
          </p:cNvSpPr>
          <p:nvPr>
            <p:ph type="title" idx="4294967295"/>
          </p:nvPr>
        </p:nvSpPr>
        <p:spPr/>
        <p:txBody>
          <a:bodyPr/>
          <a:lstStyle/>
          <a:p>
            <a:r>
              <a:rPr lang="en-US" dirty="0"/>
              <a:t>About Elyse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7" name="Our work and our team spans traditional disciplines"/>
          <p:cNvSpPr txBox="1">
            <a:spLocks noGrp="1"/>
          </p:cNvSpPr>
          <p:nvPr>
            <p:ph type="body" sz="quarter" idx="1"/>
          </p:nvPr>
        </p:nvSpPr>
        <p:spPr>
          <a:xfrm>
            <a:off x="1251542" y="2129530"/>
            <a:ext cx="15824574" cy="3139442"/>
          </a:xfrm>
          <a:prstGeom prst="rect">
            <a:avLst/>
          </a:prstGeom>
        </p:spPr>
        <p:txBody>
          <a:bodyPr>
            <a:normAutofit fontScale="92500" lnSpcReduction="10000"/>
          </a:bodyPr>
          <a:lstStyle>
            <a:lvl1pPr defTabSz="817244">
              <a:defRPr sz="8712"/>
            </a:lvl1pPr>
          </a:lstStyle>
          <a:p>
            <a:r>
              <a:rPr dirty="0"/>
              <a:t>Our work and our team spans traditional disciplines</a:t>
            </a:r>
          </a:p>
        </p:txBody>
      </p:sp>
      <p:grpSp>
        <p:nvGrpSpPr>
          <p:cNvPr id="1270" name="Universal Broaband">
            <a:extLst>
              <a:ext uri="{C183D7F6-B498-43B3-948B-1728B52AA6E4}">
                <adec:decorative xmlns:adec="http://schemas.microsoft.com/office/drawing/2017/decorative" val="1"/>
              </a:ext>
            </a:extLst>
          </p:cNvPr>
          <p:cNvGrpSpPr/>
          <p:nvPr/>
        </p:nvGrpSpPr>
        <p:grpSpPr>
          <a:xfrm>
            <a:off x="1256826" y="6846078"/>
            <a:ext cx="1710237" cy="2032003"/>
            <a:chOff x="0" y="0"/>
            <a:chExt cx="1710235" cy="2032001"/>
          </a:xfrm>
        </p:grpSpPr>
        <p:pic>
          <p:nvPicPr>
            <p:cNvPr id="1269" name="CTO_Website_illos_v05_MN-14.png">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0" y="0"/>
              <a:ext cx="1710235" cy="2032001"/>
            </a:xfrm>
            <a:prstGeom prst="rect">
              <a:avLst/>
            </a:prstGeom>
            <a:ln w="12700" cap="flat">
              <a:noFill/>
              <a:miter lim="400000"/>
            </a:ln>
            <a:effectLst/>
          </p:spPr>
        </p:pic>
        <p:pic>
          <p:nvPicPr>
            <p:cNvPr id="1268" name="CTO_Website_illos_v05_MN-15.png">
              <a:extLs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0" y="0"/>
              <a:ext cx="1710235" cy="2032001"/>
            </a:xfrm>
            <a:prstGeom prst="rect">
              <a:avLst/>
            </a:prstGeom>
            <a:ln w="12700" cap="flat">
              <a:noFill/>
              <a:miter lim="400000"/>
            </a:ln>
            <a:effectLst/>
          </p:spPr>
        </p:pic>
        <p:pic>
          <p:nvPicPr>
            <p:cNvPr id="1267" name="CTO_Website_illos_v05_MN-16.png">
              <a:extLs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0" y="0"/>
              <a:ext cx="1710235" cy="2032001"/>
            </a:xfrm>
            <a:prstGeom prst="rect">
              <a:avLst/>
            </a:prstGeom>
            <a:ln w="12700" cap="flat">
              <a:noFill/>
              <a:miter lim="400000"/>
            </a:ln>
            <a:effectLst/>
          </p:spPr>
        </p:pic>
      </p:grpSp>
      <p:sp>
        <p:nvSpPr>
          <p:cNvPr id="1258" name="Universal Broadband"/>
          <p:cNvSpPr txBox="1">
            <a:spLocks noGrp="1"/>
          </p:cNvSpPr>
          <p:nvPr>
            <p:ph type="body" idx="21"/>
          </p:nvPr>
        </p:nvSpPr>
        <p:spPr>
          <a:xfrm>
            <a:off x="1226521" y="9325701"/>
            <a:ext cx="4894689" cy="52070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a:bodyPr>
          <a:lstStyle>
            <a:lvl1pPr>
              <a:lnSpc>
                <a:spcPct val="110000"/>
              </a:lnSpc>
              <a:defRPr sz="2800" cap="none" spc="0">
                <a:solidFill>
                  <a:srgbClr val="042D36"/>
                </a:solidFill>
                <a:latin typeface="Public Sans Regular"/>
                <a:ea typeface="Public Sans Regular"/>
                <a:cs typeface="Public Sans Regular"/>
                <a:sym typeface="Public Sans Regular"/>
              </a:defRPr>
            </a:lvl1pPr>
          </a:lstStyle>
          <a:p>
            <a:r>
              <a:rPr dirty="0"/>
              <a:t>Universal Broadband</a:t>
            </a:r>
          </a:p>
        </p:txBody>
      </p:sp>
      <p:sp>
        <p:nvSpPr>
          <p:cNvPr id="1262" name="Bringing high-quality, affordable, and safe internet service to all New Yorkers."/>
          <p:cNvSpPr txBox="1">
            <a:spLocks noGrp="1"/>
          </p:cNvSpPr>
          <p:nvPr>
            <p:ph type="body" idx="25"/>
          </p:nvPr>
        </p:nvSpPr>
        <p:spPr>
          <a:xfrm>
            <a:off x="1236328" y="10008148"/>
            <a:ext cx="4894689" cy="138176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lnSpc>
                <a:spcPct val="130000"/>
              </a:lnSpc>
              <a:defRPr cap="none" spc="0">
                <a:solidFill>
                  <a:srgbClr val="042D36"/>
                </a:solidFill>
                <a:latin typeface="Public Sans Regular"/>
                <a:ea typeface="Public Sans Regular"/>
                <a:cs typeface="Public Sans Regular"/>
                <a:sym typeface="Public Sans Regular"/>
              </a:defRPr>
            </a:lvl1pPr>
          </a:lstStyle>
          <a:p>
            <a:r>
              <a:rPr dirty="0"/>
              <a:t>Bringing high-quality, affordable, and safe internet service to all New Yorkers.</a:t>
            </a:r>
          </a:p>
        </p:txBody>
      </p:sp>
      <p:grpSp>
        <p:nvGrpSpPr>
          <p:cNvPr id="1274" name="Digital Services">
            <a:extLst>
              <a:ext uri="{C183D7F6-B498-43B3-948B-1728B52AA6E4}">
                <adec:decorative xmlns:adec="http://schemas.microsoft.com/office/drawing/2017/decorative" val="1"/>
              </a:ext>
            </a:extLst>
          </p:cNvPr>
          <p:cNvGrpSpPr/>
          <p:nvPr/>
        </p:nvGrpSpPr>
        <p:grpSpPr>
          <a:xfrm>
            <a:off x="6705420" y="6846078"/>
            <a:ext cx="2059649" cy="1905003"/>
            <a:chOff x="0" y="0"/>
            <a:chExt cx="2059648" cy="1905001"/>
          </a:xfrm>
        </p:grpSpPr>
        <p:pic>
          <p:nvPicPr>
            <p:cNvPr id="1271" name="CTO_Website_illos_v05_MN-04.png">
              <a:extLs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0" y="0"/>
              <a:ext cx="2059647" cy="1905001"/>
            </a:xfrm>
            <a:prstGeom prst="rect">
              <a:avLst/>
            </a:prstGeom>
            <a:ln w="12700" cap="flat">
              <a:noFill/>
              <a:miter lim="400000"/>
            </a:ln>
            <a:effectLst/>
          </p:spPr>
        </p:pic>
        <p:pic>
          <p:nvPicPr>
            <p:cNvPr id="1273" name="CTO_Website_illos_v05_MN-02.png">
              <a:extLst>
                <a:ext uri="{C183D7F6-B498-43B3-948B-1728B52AA6E4}">
                  <adec:decorative xmlns:adec="http://schemas.microsoft.com/office/drawing/2017/decorative" val="1"/>
                </a:ext>
              </a:extLst>
            </p:cNvPr>
            <p:cNvPicPr>
              <a:picLocks noChangeAspect="1"/>
            </p:cNvPicPr>
            <p:nvPr/>
          </p:nvPicPr>
          <p:blipFill>
            <a:blip r:embed="rId7"/>
            <a:stretch>
              <a:fillRect/>
            </a:stretch>
          </p:blipFill>
          <p:spPr>
            <a:xfrm>
              <a:off x="0" y="0"/>
              <a:ext cx="2059648" cy="1905001"/>
            </a:xfrm>
            <a:prstGeom prst="rect">
              <a:avLst/>
            </a:prstGeom>
            <a:ln w="12700" cap="flat">
              <a:noFill/>
              <a:miter lim="400000"/>
            </a:ln>
            <a:effectLst/>
          </p:spPr>
        </p:pic>
        <p:pic>
          <p:nvPicPr>
            <p:cNvPr id="1272" name="CTO_Website_illos_v05_MN-03.png">
              <a:extLst>
                <a:ext uri="{C183D7F6-B498-43B3-948B-1728B52AA6E4}">
                  <adec:decorative xmlns:adec="http://schemas.microsoft.com/office/drawing/2017/decorative" val="1"/>
                </a:ext>
              </a:extLst>
            </p:cNvPr>
            <p:cNvPicPr>
              <a:picLocks noChangeAspect="1"/>
            </p:cNvPicPr>
            <p:nvPr/>
          </p:nvPicPr>
          <p:blipFill>
            <a:blip r:embed="rId8"/>
            <a:stretch>
              <a:fillRect/>
            </a:stretch>
          </p:blipFill>
          <p:spPr>
            <a:xfrm>
              <a:off x="0" y="0"/>
              <a:ext cx="2059648" cy="1905001"/>
            </a:xfrm>
            <a:prstGeom prst="rect">
              <a:avLst/>
            </a:prstGeom>
            <a:ln w="12700" cap="flat">
              <a:noFill/>
              <a:miter lim="400000"/>
            </a:ln>
            <a:effectLst/>
          </p:spPr>
        </p:pic>
      </p:grpSp>
      <p:sp>
        <p:nvSpPr>
          <p:cNvPr id="1259" name="Digital Services"/>
          <p:cNvSpPr txBox="1">
            <a:spLocks noGrp="1"/>
          </p:cNvSpPr>
          <p:nvPr>
            <p:ph type="body" idx="22"/>
          </p:nvPr>
        </p:nvSpPr>
        <p:spPr>
          <a:xfrm>
            <a:off x="6705420" y="9325701"/>
            <a:ext cx="4894689" cy="52070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a:bodyPr>
          <a:lstStyle>
            <a:lvl1pPr>
              <a:lnSpc>
                <a:spcPct val="110000"/>
              </a:lnSpc>
              <a:defRPr sz="2800" cap="none" spc="0">
                <a:solidFill>
                  <a:srgbClr val="042D36"/>
                </a:solidFill>
                <a:latin typeface="Public Sans Regular"/>
                <a:ea typeface="Public Sans Regular"/>
                <a:cs typeface="Public Sans Regular"/>
                <a:sym typeface="Public Sans Regular"/>
              </a:defRPr>
            </a:lvl1pPr>
          </a:lstStyle>
          <a:p>
            <a:r>
              <a:rPr dirty="0"/>
              <a:t>Digital Services</a:t>
            </a:r>
          </a:p>
        </p:txBody>
      </p:sp>
      <p:sp>
        <p:nvSpPr>
          <p:cNvPr id="1263" name="Building digital services that make government work better for everyone."/>
          <p:cNvSpPr txBox="1">
            <a:spLocks noGrp="1"/>
          </p:cNvSpPr>
          <p:nvPr>
            <p:ph type="body" idx="26"/>
          </p:nvPr>
        </p:nvSpPr>
        <p:spPr>
          <a:xfrm>
            <a:off x="6702527" y="10008148"/>
            <a:ext cx="4742885" cy="138176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lnSpc>
                <a:spcPct val="130000"/>
              </a:lnSpc>
              <a:defRPr cap="none" spc="0">
                <a:solidFill>
                  <a:srgbClr val="042D36"/>
                </a:solidFill>
                <a:latin typeface="Public Sans Regular"/>
                <a:ea typeface="Public Sans Regular"/>
                <a:cs typeface="Public Sans Regular"/>
                <a:sym typeface="Public Sans Regular"/>
              </a:defRPr>
            </a:lvl1pPr>
          </a:lstStyle>
          <a:p>
            <a:r>
              <a:rPr dirty="0"/>
              <a:t>Building digital services that make government work better for everyone.</a:t>
            </a:r>
          </a:p>
        </p:txBody>
      </p:sp>
      <p:grpSp>
        <p:nvGrpSpPr>
          <p:cNvPr id="1278" name="Inclusive Innovation">
            <a:extLst>
              <a:ext uri="{C183D7F6-B498-43B3-948B-1728B52AA6E4}">
                <adec:decorative xmlns:adec="http://schemas.microsoft.com/office/drawing/2017/decorative" val="1"/>
              </a:ext>
            </a:extLst>
          </p:cNvPr>
          <p:cNvGrpSpPr/>
          <p:nvPr/>
        </p:nvGrpSpPr>
        <p:grpSpPr>
          <a:xfrm>
            <a:off x="12192000" y="6909389"/>
            <a:ext cx="1723029" cy="1651002"/>
            <a:chOff x="0" y="0"/>
            <a:chExt cx="1723028" cy="1651000"/>
          </a:xfrm>
        </p:grpSpPr>
        <p:pic>
          <p:nvPicPr>
            <p:cNvPr id="1276" name="CTO_Website_illos_v05_MN-07.png">
              <a:extLst>
                <a:ext uri="{C183D7F6-B498-43B3-948B-1728B52AA6E4}">
                  <adec:decorative xmlns:adec="http://schemas.microsoft.com/office/drawing/2017/decorative" val="1"/>
                </a:ext>
              </a:extLst>
            </p:cNvPr>
            <p:cNvPicPr>
              <a:picLocks noChangeAspect="1"/>
            </p:cNvPicPr>
            <p:nvPr/>
          </p:nvPicPr>
          <p:blipFill>
            <a:blip r:embed="rId9"/>
            <a:stretch>
              <a:fillRect/>
            </a:stretch>
          </p:blipFill>
          <p:spPr>
            <a:xfrm>
              <a:off x="0" y="0"/>
              <a:ext cx="1723029" cy="1651001"/>
            </a:xfrm>
            <a:prstGeom prst="rect">
              <a:avLst/>
            </a:prstGeom>
            <a:ln w="12700" cap="flat">
              <a:noFill/>
              <a:miter lim="400000"/>
            </a:ln>
            <a:effectLst/>
          </p:spPr>
        </p:pic>
        <p:pic>
          <p:nvPicPr>
            <p:cNvPr id="1277" name="CTO_Website_illos_v05_MN-06.png">
              <a:extLst>
                <a:ext uri="{C183D7F6-B498-43B3-948B-1728B52AA6E4}">
                  <adec:decorative xmlns:adec="http://schemas.microsoft.com/office/drawing/2017/decorative" val="1"/>
                </a:ext>
              </a:extLst>
            </p:cNvPr>
            <p:cNvPicPr>
              <a:picLocks noChangeAspect="1"/>
            </p:cNvPicPr>
            <p:nvPr/>
          </p:nvPicPr>
          <p:blipFill>
            <a:blip r:embed="rId10"/>
            <a:stretch>
              <a:fillRect/>
            </a:stretch>
          </p:blipFill>
          <p:spPr>
            <a:xfrm>
              <a:off x="-1" y="0"/>
              <a:ext cx="1721856" cy="1651001"/>
            </a:xfrm>
            <a:prstGeom prst="rect">
              <a:avLst/>
            </a:prstGeom>
            <a:ln w="12700" cap="flat">
              <a:noFill/>
              <a:miter lim="400000"/>
            </a:ln>
            <a:effectLst/>
          </p:spPr>
        </p:pic>
        <p:pic>
          <p:nvPicPr>
            <p:cNvPr id="1275" name="CTO_Website_illos_v05_MN-08.png">
              <a:extLst>
                <a:ext uri="{C183D7F6-B498-43B3-948B-1728B52AA6E4}">
                  <adec:decorative xmlns:adec="http://schemas.microsoft.com/office/drawing/2017/decorative" val="1"/>
                </a:ext>
              </a:extLst>
            </p:cNvPr>
            <p:cNvPicPr>
              <a:picLocks noChangeAspect="1"/>
            </p:cNvPicPr>
            <p:nvPr/>
          </p:nvPicPr>
          <p:blipFill>
            <a:blip r:embed="rId11"/>
            <a:stretch>
              <a:fillRect/>
            </a:stretch>
          </p:blipFill>
          <p:spPr>
            <a:xfrm>
              <a:off x="-1" y="0"/>
              <a:ext cx="1721856" cy="1651001"/>
            </a:xfrm>
            <a:prstGeom prst="rect">
              <a:avLst/>
            </a:prstGeom>
            <a:ln w="12700" cap="flat">
              <a:noFill/>
              <a:miter lim="400000"/>
            </a:ln>
            <a:effectLst/>
          </p:spPr>
        </p:pic>
      </p:grpSp>
      <p:sp>
        <p:nvSpPr>
          <p:cNvPr id="1260" name="Inclusive Innovation"/>
          <p:cNvSpPr txBox="1">
            <a:spLocks noGrp="1"/>
          </p:cNvSpPr>
          <p:nvPr>
            <p:ph type="body" idx="23"/>
          </p:nvPr>
        </p:nvSpPr>
        <p:spPr>
          <a:xfrm>
            <a:off x="12181426" y="9325701"/>
            <a:ext cx="4894689" cy="52070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a:bodyPr>
          <a:lstStyle>
            <a:lvl1pPr>
              <a:lnSpc>
                <a:spcPct val="110000"/>
              </a:lnSpc>
              <a:defRPr sz="2800" cap="none" spc="0">
                <a:solidFill>
                  <a:srgbClr val="042D36"/>
                </a:solidFill>
                <a:latin typeface="Public Sans Regular"/>
                <a:ea typeface="Public Sans Regular"/>
                <a:cs typeface="Public Sans Regular"/>
                <a:sym typeface="Public Sans Regular"/>
              </a:defRPr>
            </a:lvl1pPr>
          </a:lstStyle>
          <a:p>
            <a:r>
              <a:rPr dirty="0"/>
              <a:t>Inclusive Innovation</a:t>
            </a:r>
          </a:p>
        </p:txBody>
      </p:sp>
      <p:sp>
        <p:nvSpPr>
          <p:cNvPr id="1264" name="Making NYC the place to introduce new ideas that improve lives."/>
          <p:cNvSpPr txBox="1">
            <a:spLocks noGrp="1"/>
          </p:cNvSpPr>
          <p:nvPr>
            <p:ph type="body" idx="27"/>
          </p:nvPr>
        </p:nvSpPr>
        <p:spPr>
          <a:xfrm>
            <a:off x="12191233" y="10008148"/>
            <a:ext cx="4742885" cy="138176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lnSpc>
                <a:spcPct val="130000"/>
              </a:lnSpc>
              <a:defRPr cap="none" spc="0">
                <a:solidFill>
                  <a:srgbClr val="042D36"/>
                </a:solidFill>
                <a:latin typeface="Public Sans Regular"/>
                <a:ea typeface="Public Sans Regular"/>
                <a:cs typeface="Public Sans Regular"/>
                <a:sym typeface="Public Sans Regular"/>
              </a:defRPr>
            </a:lvl1pPr>
          </a:lstStyle>
          <a:p>
            <a:r>
              <a:rPr dirty="0"/>
              <a:t>Making NYC the place to introduce new ideas that improve lives.</a:t>
            </a:r>
          </a:p>
        </p:txBody>
      </p:sp>
      <p:grpSp>
        <p:nvGrpSpPr>
          <p:cNvPr id="1282" name="Tech and Society">
            <a:extLst>
              <a:ext uri="{C183D7F6-B498-43B3-948B-1728B52AA6E4}">
                <adec:decorative xmlns:adec="http://schemas.microsoft.com/office/drawing/2017/decorative" val="1"/>
              </a:ext>
            </a:extLst>
          </p:cNvPr>
          <p:cNvGrpSpPr/>
          <p:nvPr/>
        </p:nvGrpSpPr>
        <p:grpSpPr>
          <a:xfrm>
            <a:off x="17683719" y="6895245"/>
            <a:ext cx="1239168" cy="1854202"/>
            <a:chOff x="0" y="0"/>
            <a:chExt cx="1239167" cy="1854200"/>
          </a:xfrm>
        </p:grpSpPr>
        <p:pic>
          <p:nvPicPr>
            <p:cNvPr id="1279" name="CTO_Website_illos_v05_MN-12.png">
              <a:extLst>
                <a:ext uri="{C183D7F6-B498-43B3-948B-1728B52AA6E4}">
                  <adec:decorative xmlns:adec="http://schemas.microsoft.com/office/drawing/2017/decorative" val="1"/>
                </a:ext>
              </a:extLst>
            </p:cNvPr>
            <p:cNvPicPr>
              <a:picLocks noChangeAspect="1"/>
            </p:cNvPicPr>
            <p:nvPr/>
          </p:nvPicPr>
          <p:blipFill>
            <a:blip r:embed="rId12"/>
            <a:stretch>
              <a:fillRect/>
            </a:stretch>
          </p:blipFill>
          <p:spPr>
            <a:xfrm>
              <a:off x="-1" y="0"/>
              <a:ext cx="1239169" cy="1854201"/>
            </a:xfrm>
            <a:prstGeom prst="rect">
              <a:avLst/>
            </a:prstGeom>
            <a:ln w="12700" cap="flat">
              <a:noFill/>
              <a:miter lim="400000"/>
            </a:ln>
            <a:effectLst/>
          </p:spPr>
        </p:pic>
        <p:pic>
          <p:nvPicPr>
            <p:cNvPr id="1280" name="CTO_Website_illos_v05_MN-11.png">
              <a:extLst>
                <a:ext uri="{C183D7F6-B498-43B3-948B-1728B52AA6E4}">
                  <adec:decorative xmlns:adec="http://schemas.microsoft.com/office/drawing/2017/decorative" val="1"/>
                </a:ext>
              </a:extLst>
            </p:cNvPr>
            <p:cNvPicPr>
              <a:picLocks noChangeAspect="1"/>
            </p:cNvPicPr>
            <p:nvPr/>
          </p:nvPicPr>
          <p:blipFill>
            <a:blip r:embed="rId13"/>
            <a:stretch>
              <a:fillRect/>
            </a:stretch>
          </p:blipFill>
          <p:spPr>
            <a:xfrm>
              <a:off x="-1" y="0"/>
              <a:ext cx="1239169" cy="1854201"/>
            </a:xfrm>
            <a:prstGeom prst="rect">
              <a:avLst/>
            </a:prstGeom>
            <a:ln w="12700" cap="flat">
              <a:noFill/>
              <a:miter lim="400000"/>
            </a:ln>
            <a:effectLst/>
          </p:spPr>
        </p:pic>
        <p:pic>
          <p:nvPicPr>
            <p:cNvPr id="1281" name="CTO_Website_illos_v05_MN-10.png">
              <a:extLst>
                <a:ext uri="{C183D7F6-B498-43B3-948B-1728B52AA6E4}">
                  <adec:decorative xmlns:adec="http://schemas.microsoft.com/office/drawing/2017/decorative" val="1"/>
                </a:ext>
              </a:extLst>
            </p:cNvPr>
            <p:cNvPicPr>
              <a:picLocks noChangeAspect="1"/>
            </p:cNvPicPr>
            <p:nvPr/>
          </p:nvPicPr>
          <p:blipFill>
            <a:blip r:embed="rId14"/>
            <a:stretch>
              <a:fillRect/>
            </a:stretch>
          </p:blipFill>
          <p:spPr>
            <a:xfrm>
              <a:off x="378" y="0"/>
              <a:ext cx="1238411" cy="1854201"/>
            </a:xfrm>
            <a:prstGeom prst="rect">
              <a:avLst/>
            </a:prstGeom>
            <a:ln w="12700" cap="flat">
              <a:noFill/>
              <a:miter lim="400000"/>
            </a:ln>
            <a:effectLst/>
          </p:spPr>
        </p:pic>
      </p:grpSp>
      <p:sp>
        <p:nvSpPr>
          <p:cNvPr id="1261" name="Emerging Tech &amp; Society"/>
          <p:cNvSpPr txBox="1">
            <a:spLocks noGrp="1"/>
          </p:cNvSpPr>
          <p:nvPr>
            <p:ph type="body" idx="24"/>
          </p:nvPr>
        </p:nvSpPr>
        <p:spPr>
          <a:xfrm>
            <a:off x="17683719" y="9325701"/>
            <a:ext cx="4894689" cy="52070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a:bodyPr>
          <a:lstStyle>
            <a:lvl1pPr>
              <a:lnSpc>
                <a:spcPct val="110000"/>
              </a:lnSpc>
              <a:defRPr sz="2800" cap="none" spc="0">
                <a:solidFill>
                  <a:srgbClr val="042D36"/>
                </a:solidFill>
                <a:latin typeface="Public Sans Regular"/>
                <a:ea typeface="Public Sans Regular"/>
                <a:cs typeface="Public Sans Regular"/>
                <a:sym typeface="Public Sans Regular"/>
              </a:defRPr>
            </a:lvl1pPr>
          </a:lstStyle>
          <a:p>
            <a:r>
              <a:rPr dirty="0"/>
              <a:t>Emerging Tech &amp; Society</a:t>
            </a:r>
          </a:p>
        </p:txBody>
      </p:sp>
      <p:sp>
        <p:nvSpPr>
          <p:cNvPr id="1265" name="Advancing policies that bring about good technologies and technology use."/>
          <p:cNvSpPr txBox="1">
            <a:spLocks noGrp="1"/>
          </p:cNvSpPr>
          <p:nvPr>
            <p:ph type="body" idx="28"/>
          </p:nvPr>
        </p:nvSpPr>
        <p:spPr>
          <a:xfrm>
            <a:off x="17680826" y="10008148"/>
            <a:ext cx="4894689" cy="184404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nSpc>
                <a:spcPct val="130000"/>
              </a:lnSpc>
              <a:defRPr cap="none" spc="0">
                <a:solidFill>
                  <a:srgbClr val="042D36"/>
                </a:solidFill>
                <a:latin typeface="Public Sans Regular"/>
                <a:ea typeface="Public Sans Regular"/>
                <a:cs typeface="Public Sans Regular"/>
                <a:sym typeface="Public Sans Regular"/>
              </a:defRPr>
            </a:lvl1pPr>
          </a:lstStyle>
          <a:p>
            <a:r>
              <a:rPr dirty="0"/>
              <a:t>Advancing policies that bring about good technologies and technology use.</a:t>
            </a:r>
          </a:p>
        </p:txBody>
      </p:sp>
      <p:sp>
        <p:nvSpPr>
          <p:cNvPr id="1266" name="Slide Number"/>
          <p:cNvSpPr txBox="1">
            <a:spLocks noGrp="1"/>
          </p:cNvSpPr>
          <p:nvPr>
            <p:ph type="sldNum" sz="quarter" idx="4294967295"/>
          </p:nvPr>
        </p:nvSpPr>
        <p:spPr>
          <a:xfrm>
            <a:off x="12058547" y="13190601"/>
            <a:ext cx="254205" cy="431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sp>
        <p:nvSpPr>
          <p:cNvPr id="3" name="Title 2" hidden="1">
            <a:extLst>
              <a:ext uri="{FF2B5EF4-FFF2-40B4-BE49-F238E27FC236}">
                <a16:creationId xmlns:a16="http://schemas.microsoft.com/office/drawing/2014/main" id="{D41CC56E-0D7C-0B45-94C8-F6A84F281B6B}"/>
              </a:ext>
            </a:extLst>
          </p:cNvPr>
          <p:cNvSpPr>
            <a:spLocks noGrp="1"/>
          </p:cNvSpPr>
          <p:nvPr>
            <p:ph type="title" idx="4294967295"/>
          </p:nvPr>
        </p:nvSpPr>
        <p:spPr/>
        <p:txBody>
          <a:bodyPr/>
          <a:lstStyle/>
          <a:p>
            <a:r>
              <a:rPr lang="en-US" dirty="0"/>
              <a:t>About the Office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6" name="02"/>
          <p:cNvSpPr txBox="1">
            <a:spLocks noGrp="1"/>
          </p:cNvSpPr>
          <p:nvPr>
            <p:ph type="body" sz="quarter" idx="1"/>
          </p:nvPr>
        </p:nvSpPr>
        <p:spPr>
          <a:xfrm>
            <a:off x="1251541" y="1587627"/>
            <a:ext cx="3237674" cy="2921002"/>
          </a:xfrm>
          <a:prstGeom prst="rect">
            <a:avLst/>
          </a:prstGeom>
        </p:spPr>
        <p:txBody>
          <a:bodyPr/>
          <a:lstStyle/>
          <a:p>
            <a:r>
              <a:t>02</a:t>
            </a:r>
          </a:p>
        </p:txBody>
      </p:sp>
      <p:sp>
        <p:nvSpPr>
          <p:cNvPr id="1287" name="Background"/>
          <p:cNvSpPr txBox="1">
            <a:spLocks noGrp="1"/>
          </p:cNvSpPr>
          <p:nvPr>
            <p:ph type="body" idx="21"/>
          </p:nvPr>
        </p:nvSpPr>
        <p:spPr>
          <a:xfrm>
            <a:off x="6736857" y="1565711"/>
            <a:ext cx="18698953" cy="2921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nSpc>
                <a:spcPct val="90000"/>
              </a:lnSpc>
              <a:defRPr sz="15000" spc="0">
                <a:solidFill>
                  <a:srgbClr val="042D36"/>
                </a:solidFill>
                <a:latin typeface="Space Mono"/>
                <a:ea typeface="Space Mono"/>
                <a:cs typeface="Space Mono"/>
                <a:sym typeface="Space Mono"/>
              </a:defRPr>
            </a:lvl1pPr>
          </a:lstStyle>
          <a:p>
            <a:r>
              <a:t>Background</a:t>
            </a:r>
          </a:p>
        </p:txBody>
      </p:sp>
      <p:sp>
        <p:nvSpPr>
          <p:cNvPr id="1289" name="Slide Number"/>
          <p:cNvSpPr txBox="1">
            <a:spLocks noGrp="1"/>
          </p:cNvSpPr>
          <p:nvPr>
            <p:ph type="sldNum" sz="quarter" idx="4294967295"/>
          </p:nvPr>
        </p:nvSpPr>
        <p:spPr>
          <a:xfrm>
            <a:off x="12058547" y="13195300"/>
            <a:ext cx="254205" cy="4318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sp>
        <p:nvSpPr>
          <p:cNvPr id="1288" name="NYC.GOV/CTO"/>
          <p:cNvSpPr txBox="1">
            <a:spLocks noGrp="1"/>
          </p:cNvSpPr>
          <p:nvPr>
            <p:ph type="body" idx="2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lgn="r">
              <a:lnSpc>
                <a:spcPct val="130000"/>
              </a:lnSpc>
              <a:defRPr sz="1800" b="1" cap="none" spc="0">
                <a:solidFill>
                  <a:srgbClr val="042D36"/>
                </a:solidFill>
                <a:latin typeface="Space Mono"/>
                <a:ea typeface="Space Mono"/>
                <a:cs typeface="Space Mono"/>
                <a:sym typeface="Space Mono"/>
              </a:defRPr>
            </a:lvl1pPr>
          </a:lstStyle>
          <a:p>
            <a:r>
              <a:t>NYC.GOV/CTO</a:t>
            </a:r>
          </a:p>
        </p:txBody>
      </p:sp>
      <p:sp>
        <p:nvSpPr>
          <p:cNvPr id="2" name="Title 1" hidden="1">
            <a:extLst>
              <a:ext uri="{FF2B5EF4-FFF2-40B4-BE49-F238E27FC236}">
                <a16:creationId xmlns:a16="http://schemas.microsoft.com/office/drawing/2014/main" id="{FA3FDD25-2C0F-FC41-8543-5C540264A9E7}"/>
              </a:ext>
            </a:extLst>
          </p:cNvPr>
          <p:cNvSpPr>
            <a:spLocks noGrp="1"/>
          </p:cNvSpPr>
          <p:nvPr>
            <p:ph type="title" idx="4294967295"/>
          </p:nvPr>
        </p:nvSpPr>
        <p:spPr/>
        <p:txBody>
          <a:bodyPr/>
          <a:lstStyle/>
          <a:p>
            <a:r>
              <a:rPr lang="en-US" dirty="0"/>
              <a:t>Section 2</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1" name="Broadband Access in NYC"/>
          <p:cNvSpPr txBox="1"/>
          <p:nvPr/>
        </p:nvSpPr>
        <p:spPr>
          <a:xfrm>
            <a:off x="1251542" y="2129530"/>
            <a:ext cx="21863375" cy="142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00000"/>
              </a:lnSpc>
              <a:defRPr sz="8800">
                <a:latin typeface="Public Sans Regular"/>
                <a:ea typeface="Public Sans Regular"/>
                <a:cs typeface="Public Sans Regular"/>
                <a:sym typeface="Public Sans Regular"/>
              </a:defRPr>
            </a:lvl1pPr>
          </a:lstStyle>
          <a:p>
            <a:r>
              <a:t>Broadband Access in NYC</a:t>
            </a:r>
          </a:p>
        </p:txBody>
      </p:sp>
      <p:sp>
        <p:nvSpPr>
          <p:cNvPr id="1291" name="40%"/>
          <p:cNvSpPr txBox="1">
            <a:spLocks noGrp="1"/>
          </p:cNvSpPr>
          <p:nvPr>
            <p:ph type="body" sz="quarter" idx="1"/>
          </p:nvPr>
        </p:nvSpPr>
        <p:spPr>
          <a:xfrm>
            <a:off x="1268158" y="5703806"/>
            <a:ext cx="10626392" cy="2197102"/>
          </a:xfrm>
          <a:prstGeom prst="rect">
            <a:avLst/>
          </a:prstGeom>
        </p:spPr>
        <p:txBody>
          <a:bodyPr/>
          <a:lstStyle/>
          <a:p>
            <a:r>
              <a:rPr dirty="0"/>
              <a:t>40%</a:t>
            </a:r>
          </a:p>
        </p:txBody>
      </p:sp>
      <p:sp>
        <p:nvSpPr>
          <p:cNvPr id="1292" name="NYERS LACK MOBILE OR HOME BROADBAND"/>
          <p:cNvSpPr txBox="1">
            <a:spLocks noGrp="1"/>
          </p:cNvSpPr>
          <p:nvPr>
            <p:ph type="body" idx="2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nSpc>
                <a:spcPct val="120000"/>
              </a:lnSpc>
              <a:defRPr sz="3200" cap="none" spc="0">
                <a:solidFill>
                  <a:srgbClr val="042D36"/>
                </a:solidFill>
                <a:latin typeface="Space Mono"/>
                <a:ea typeface="Space Mono"/>
                <a:cs typeface="Space Mono"/>
                <a:sym typeface="Space Mono"/>
              </a:defRPr>
            </a:lvl1pPr>
          </a:lstStyle>
          <a:p>
            <a:r>
              <a:rPr dirty="0"/>
              <a:t>NYERS LACK MOBILE OR HOME BROADBAND</a:t>
            </a:r>
          </a:p>
        </p:txBody>
      </p:sp>
      <p:sp>
        <p:nvSpPr>
          <p:cNvPr id="1297" name="46%"/>
          <p:cNvSpPr txBox="1"/>
          <p:nvPr/>
        </p:nvSpPr>
        <p:spPr>
          <a:xfrm>
            <a:off x="12268765" y="5705245"/>
            <a:ext cx="10626391" cy="2197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20000"/>
              </a:lnSpc>
              <a:defRPr sz="11200">
                <a:solidFill>
                  <a:srgbClr val="E1004B"/>
                </a:solidFill>
                <a:latin typeface="Space Mono"/>
                <a:ea typeface="Space Mono"/>
                <a:cs typeface="Space Mono"/>
                <a:sym typeface="Space Mono"/>
              </a:defRPr>
            </a:lvl1pPr>
          </a:lstStyle>
          <a:p>
            <a:r>
              <a:t>46%</a:t>
            </a:r>
          </a:p>
        </p:txBody>
      </p:sp>
      <p:sp>
        <p:nvSpPr>
          <p:cNvPr id="1298" name="NYERS LIVING IN POVERTY LACK HOME BROADBAND"/>
          <p:cNvSpPr txBox="1"/>
          <p:nvPr/>
        </p:nvSpPr>
        <p:spPr>
          <a:xfrm>
            <a:off x="12268765" y="7732375"/>
            <a:ext cx="10921854"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20000"/>
              </a:lnSpc>
              <a:defRPr sz="3200">
                <a:latin typeface="Space Mono"/>
                <a:ea typeface="Space Mono"/>
                <a:cs typeface="Space Mono"/>
                <a:sym typeface="Space Mono"/>
              </a:defRPr>
            </a:lvl1pPr>
          </a:lstStyle>
          <a:p>
            <a:r>
              <a:t>NYERS LIVING IN POVERTY LACK HOME BROADBAND</a:t>
            </a:r>
          </a:p>
        </p:txBody>
      </p:sp>
      <p:sp>
        <p:nvSpPr>
          <p:cNvPr id="1293" name="18%"/>
          <p:cNvSpPr txBox="1">
            <a:spLocks noGrp="1"/>
          </p:cNvSpPr>
          <p:nvPr>
            <p:ph type="body" idx="23"/>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nSpc>
                <a:spcPct val="120000"/>
              </a:lnSpc>
              <a:defRPr sz="11200" cap="none" spc="0">
                <a:solidFill>
                  <a:srgbClr val="E1004B"/>
                </a:solidFill>
                <a:latin typeface="Space Mono"/>
                <a:ea typeface="Space Mono"/>
                <a:cs typeface="Space Mono"/>
                <a:sym typeface="Space Mono"/>
              </a:defRPr>
            </a:lvl1pPr>
          </a:lstStyle>
          <a:p>
            <a:r>
              <a:rPr dirty="0"/>
              <a:t>18%</a:t>
            </a:r>
          </a:p>
        </p:txBody>
      </p:sp>
      <p:sp>
        <p:nvSpPr>
          <p:cNvPr id="1294" name="NYERS LACK BOTH MOBILE AND HOME BROADBAND"/>
          <p:cNvSpPr txBox="1">
            <a:spLocks noGrp="1"/>
          </p:cNvSpPr>
          <p:nvPr>
            <p:ph type="body" idx="24"/>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nSpc>
                <a:spcPct val="120000"/>
              </a:lnSpc>
              <a:defRPr sz="3200" cap="none" spc="0">
                <a:solidFill>
                  <a:srgbClr val="042D36"/>
                </a:solidFill>
                <a:latin typeface="Space Mono"/>
                <a:ea typeface="Space Mono"/>
                <a:cs typeface="Space Mono"/>
                <a:sym typeface="Space Mono"/>
              </a:defRPr>
            </a:lvl1pPr>
          </a:lstStyle>
          <a:p>
            <a:r>
              <a:rPr dirty="0"/>
              <a:t>NYERS LACK BOTH MOBILE AND HOME BROADBAND</a:t>
            </a:r>
          </a:p>
        </p:txBody>
      </p:sp>
      <p:sp>
        <p:nvSpPr>
          <p:cNvPr id="1299" name="1.5m"/>
          <p:cNvSpPr txBox="1"/>
          <p:nvPr/>
        </p:nvSpPr>
        <p:spPr>
          <a:xfrm>
            <a:off x="12268765" y="8640277"/>
            <a:ext cx="10626391" cy="2197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a:lnSpc>
                <a:spcPct val="120000"/>
              </a:lnSpc>
              <a:defRPr sz="11200">
                <a:solidFill>
                  <a:srgbClr val="E1004B"/>
                </a:solidFill>
                <a:latin typeface="Space Mono"/>
                <a:ea typeface="Space Mono"/>
                <a:cs typeface="Space Mono"/>
                <a:sym typeface="Space Mono"/>
              </a:defRPr>
            </a:pPr>
            <a:r>
              <a:t>1.5</a:t>
            </a:r>
            <a:r>
              <a:rPr cap="small"/>
              <a:t>m</a:t>
            </a:r>
          </a:p>
        </p:txBody>
      </p:sp>
      <p:sp>
        <p:nvSpPr>
          <p:cNvPr id="1300" name="NYERS LACK BOTH MOBILE AND HOME BROADBAND"/>
          <p:cNvSpPr txBox="1"/>
          <p:nvPr/>
        </p:nvSpPr>
        <p:spPr>
          <a:xfrm>
            <a:off x="12268765" y="10667407"/>
            <a:ext cx="10626391"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20000"/>
              </a:lnSpc>
              <a:defRPr sz="3200">
                <a:latin typeface="Space Mono"/>
                <a:ea typeface="Space Mono"/>
                <a:cs typeface="Space Mono"/>
                <a:sym typeface="Space Mono"/>
              </a:defRPr>
            </a:lvl1pPr>
          </a:lstStyle>
          <a:p>
            <a:r>
              <a:t>NYERS LACK BOTH MOBILE AND HOME BROADBAND</a:t>
            </a:r>
          </a:p>
        </p:txBody>
      </p:sp>
      <p:sp>
        <p:nvSpPr>
          <p:cNvPr id="1296" name="Slide Number"/>
          <p:cNvSpPr txBox="1">
            <a:spLocks noGrp="1"/>
          </p:cNvSpPr>
          <p:nvPr>
            <p:ph type="sldNum" sz="quarter" idx="4294967295"/>
          </p:nvPr>
        </p:nvSpPr>
        <p:spPr>
          <a:xfrm>
            <a:off x="12058547" y="13190601"/>
            <a:ext cx="254205" cy="431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sp>
        <p:nvSpPr>
          <p:cNvPr id="1295" name="NYC.GOV/CTO"/>
          <p:cNvSpPr txBox="1">
            <a:spLocks noGrp="1"/>
          </p:cNvSpPr>
          <p:nvPr>
            <p:ph type="body" idx="29"/>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lgn="r">
              <a:lnSpc>
                <a:spcPct val="130000"/>
              </a:lnSpc>
              <a:defRPr sz="1800" b="1" cap="none" spc="0">
                <a:solidFill>
                  <a:srgbClr val="042D36"/>
                </a:solidFill>
                <a:latin typeface="Space Mono"/>
                <a:ea typeface="Space Mono"/>
                <a:cs typeface="Space Mono"/>
                <a:sym typeface="Space Mono"/>
              </a:defRPr>
            </a:lvl1pPr>
          </a:lstStyle>
          <a:p>
            <a:r>
              <a:rPr dirty="0"/>
              <a:t>NYC.GOV/CTO</a:t>
            </a:r>
          </a:p>
        </p:txBody>
      </p:sp>
      <p:sp>
        <p:nvSpPr>
          <p:cNvPr id="2" name="Title 1" hidden="1">
            <a:extLst>
              <a:ext uri="{FF2B5EF4-FFF2-40B4-BE49-F238E27FC236}">
                <a16:creationId xmlns:a16="http://schemas.microsoft.com/office/drawing/2014/main" id="{14564DF1-BC2D-4344-8664-A4C91DA835A7}"/>
              </a:ext>
            </a:extLst>
          </p:cNvPr>
          <p:cNvSpPr>
            <a:spLocks noGrp="1"/>
          </p:cNvSpPr>
          <p:nvPr>
            <p:ph type="title" idx="4294967295"/>
          </p:nvPr>
        </p:nvSpPr>
        <p:spPr/>
        <p:txBody>
          <a:bodyPr/>
          <a:lstStyle/>
          <a:p>
            <a:r>
              <a:rPr lang="en-US" dirty="0"/>
              <a:t>Broadband</a:t>
            </a:r>
            <a:r>
              <a:rPr lang="en-US" baseline="0" dirty="0"/>
              <a:t> Access in NYC</a:t>
            </a:r>
            <a:endParaRPr lang="en-US" dirty="0"/>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5" name="Home broadband adoption"/>
          <p:cNvSpPr txBox="1"/>
          <p:nvPr/>
        </p:nvSpPr>
        <p:spPr>
          <a:xfrm>
            <a:off x="1251542" y="2129530"/>
            <a:ext cx="6192635" cy="4064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00000"/>
              </a:lnSpc>
              <a:defRPr sz="8800">
                <a:latin typeface="Public Sans Regular"/>
                <a:ea typeface="Public Sans Regular"/>
                <a:cs typeface="Public Sans Regular"/>
                <a:sym typeface="Public Sans Regular"/>
              </a:defRPr>
            </a:lvl1pPr>
          </a:lstStyle>
          <a:p>
            <a:r>
              <a:t>Home broadband adoption</a:t>
            </a:r>
          </a:p>
        </p:txBody>
      </p:sp>
      <p:grpSp>
        <p:nvGrpSpPr>
          <p:cNvPr id="2" name="Group 1" descr="Map of New York City showing low to high home broadband adoption in different neighborhoods.">
            <a:extLst>
              <a:ext uri="{FF2B5EF4-FFF2-40B4-BE49-F238E27FC236}">
                <a16:creationId xmlns:a16="http://schemas.microsoft.com/office/drawing/2014/main" id="{E365491A-B487-AC49-A700-BF4841C06F9C}"/>
              </a:ext>
            </a:extLst>
          </p:cNvPr>
          <p:cNvGrpSpPr/>
          <p:nvPr/>
        </p:nvGrpSpPr>
        <p:grpSpPr>
          <a:xfrm>
            <a:off x="10433938" y="145159"/>
            <a:ext cx="15188704" cy="12961880"/>
            <a:chOff x="10433938" y="145159"/>
            <a:chExt cx="15188704" cy="12961880"/>
          </a:xfrm>
        </p:grpSpPr>
        <p:grpSp>
          <p:nvGrpSpPr>
            <p:cNvPr id="1310" name="Group" descr="Map of New York City showing low to high home broadband adoption in different neighborhoods."/>
            <p:cNvGrpSpPr/>
            <p:nvPr/>
          </p:nvGrpSpPr>
          <p:grpSpPr>
            <a:xfrm>
              <a:off x="10442328" y="145159"/>
              <a:ext cx="15180314" cy="12961880"/>
              <a:chOff x="0" y="0"/>
              <a:chExt cx="15180314" cy="12961878"/>
            </a:xfrm>
          </p:grpSpPr>
          <p:pic>
            <p:nvPicPr>
              <p:cNvPr id="1307" name="Screen Shot 2021-03-10 at 11.20.48 AM.png" descr="Map of New York City showing low to high home broadband adoption in different neighborhoods.">
                <a:extLst>
                  <a:ext uri="{C183D7F6-B498-43B3-948B-1728B52AA6E4}">
                    <adec:decorative xmlns:adec="http://schemas.microsoft.com/office/drawing/2017/decorative" val="0"/>
                  </a:ext>
                </a:extLst>
              </p:cNvPr>
              <p:cNvPicPr>
                <a:picLocks noChangeAspect="1"/>
              </p:cNvPicPr>
              <p:nvPr/>
            </p:nvPicPr>
            <p:blipFill>
              <a:blip r:embed="rId3"/>
              <a:srcRect l="11070" t="2926" b="2925"/>
              <a:stretch>
                <a:fillRect/>
              </a:stretch>
            </p:blipFill>
            <p:spPr>
              <a:xfrm>
                <a:off x="4332" y="21999"/>
                <a:ext cx="15175983" cy="12939880"/>
              </a:xfrm>
              <a:prstGeom prst="rect">
                <a:avLst/>
              </a:prstGeom>
              <a:ln w="12700" cap="flat">
                <a:noFill/>
                <a:miter lim="400000"/>
              </a:ln>
              <a:effectLst/>
            </p:spPr>
          </p:pic>
          <p:sp>
            <p:nvSpPr>
              <p:cNvPr id="1308" name="Rectangle"/>
              <p:cNvSpPr/>
              <p:nvPr/>
            </p:nvSpPr>
            <p:spPr>
              <a:xfrm>
                <a:off x="0" y="-1"/>
                <a:ext cx="7048122" cy="2813132"/>
              </a:xfrm>
              <a:prstGeom prst="rect">
                <a:avLst/>
              </a:prstGeom>
              <a:solidFill>
                <a:srgbClr val="FFFFFF"/>
              </a:solidFill>
              <a:ln w="12700" cap="flat">
                <a:noFill/>
                <a:miter lim="400000"/>
              </a:ln>
              <a:effectLst/>
            </p:spPr>
            <p:txBody>
              <a:bodyPr wrap="square" lIns="0" tIns="0" rIns="0" bIns="0" numCol="1" anchor="ctr">
                <a:noAutofit/>
              </a:bodyPr>
              <a:lstStyle/>
              <a:p>
                <a:pPr algn="ctr">
                  <a:lnSpc>
                    <a:spcPct val="100000"/>
                  </a:lnSpc>
                  <a:defRPr sz="3200">
                    <a:solidFill>
                      <a:srgbClr val="FFFFFF"/>
                    </a:solidFill>
                  </a:defRPr>
                </a:pPr>
                <a:endParaRPr/>
              </a:p>
            </p:txBody>
          </p:sp>
          <p:sp>
            <p:nvSpPr>
              <p:cNvPr id="1309" name="Rectangle"/>
              <p:cNvSpPr/>
              <p:nvPr/>
            </p:nvSpPr>
            <p:spPr>
              <a:xfrm>
                <a:off x="2538" y="3426304"/>
                <a:ext cx="5348078" cy="2812193"/>
              </a:xfrm>
              <a:prstGeom prst="rect">
                <a:avLst/>
              </a:prstGeom>
              <a:solidFill>
                <a:srgbClr val="FFFFFF"/>
              </a:solidFill>
              <a:ln w="12700" cap="flat">
                <a:noFill/>
                <a:miter lim="400000"/>
              </a:ln>
              <a:effectLst/>
            </p:spPr>
            <p:txBody>
              <a:bodyPr wrap="square" lIns="0" tIns="0" rIns="0" bIns="0" numCol="1" anchor="ctr">
                <a:noAutofit/>
              </a:bodyPr>
              <a:lstStyle/>
              <a:p>
                <a:pPr algn="ctr">
                  <a:lnSpc>
                    <a:spcPct val="100000"/>
                  </a:lnSpc>
                  <a:defRPr sz="3200">
                    <a:solidFill>
                      <a:srgbClr val="FFFFFF"/>
                    </a:solidFill>
                  </a:defRPr>
                </a:pPr>
                <a:endParaRPr/>
              </a:p>
            </p:txBody>
          </p:sp>
        </p:grpSp>
        <p:grpSp>
          <p:nvGrpSpPr>
            <p:cNvPr id="1314" name="Group">
              <a:extLst>
                <a:ext uri="{C183D7F6-B498-43B3-948B-1728B52AA6E4}">
                  <adec:decorative xmlns:adec="http://schemas.microsoft.com/office/drawing/2017/decorative" val="1"/>
                </a:ext>
              </a:extLst>
            </p:cNvPr>
            <p:cNvGrpSpPr/>
            <p:nvPr/>
          </p:nvGrpSpPr>
          <p:grpSpPr>
            <a:xfrm>
              <a:off x="10433938" y="453725"/>
              <a:ext cx="6192636" cy="5747305"/>
              <a:chOff x="0" y="0"/>
              <a:chExt cx="6192635" cy="5747303"/>
            </a:xfrm>
          </p:grpSpPr>
          <p:pic>
            <p:nvPicPr>
              <p:cNvPr id="1312" name="Screen Shot 2021-03-10 at 11.20.48 AM.png">
                <a:extLst>
                  <a:ext uri="{C183D7F6-B498-43B3-948B-1728B52AA6E4}">
                    <adec:decorative xmlns:adec="http://schemas.microsoft.com/office/drawing/2017/decorative" val="1"/>
                  </a:ext>
                </a:extLst>
              </p:cNvPr>
              <p:cNvPicPr>
                <a:picLocks noChangeAspect="1"/>
              </p:cNvPicPr>
              <p:nvPr/>
            </p:nvPicPr>
            <p:blipFill>
              <a:blip r:embed="rId3"/>
              <a:srcRect l="5701" r="50585" b="50418"/>
              <a:stretch>
                <a:fillRect/>
              </a:stretch>
            </p:blipFill>
            <p:spPr>
              <a:xfrm>
                <a:off x="0" y="-1"/>
                <a:ext cx="6192636" cy="5657268"/>
              </a:xfrm>
              <a:prstGeom prst="rect">
                <a:avLst/>
              </a:prstGeom>
              <a:ln w="12700" cap="flat">
                <a:noFill/>
                <a:miter lim="400000"/>
              </a:ln>
              <a:effectLst/>
            </p:spPr>
          </p:pic>
          <p:sp>
            <p:nvSpPr>
              <p:cNvPr id="1313" name="Rectangle"/>
              <p:cNvSpPr/>
              <p:nvPr/>
            </p:nvSpPr>
            <p:spPr>
              <a:xfrm>
                <a:off x="5643889" y="4039688"/>
                <a:ext cx="548389" cy="1707616"/>
              </a:xfrm>
              <a:prstGeom prst="rect">
                <a:avLst/>
              </a:prstGeom>
              <a:solidFill>
                <a:srgbClr val="FFFFFF"/>
              </a:solidFill>
              <a:ln w="12700" cap="flat">
                <a:noFill/>
                <a:miter lim="400000"/>
              </a:ln>
              <a:effectLst/>
            </p:spPr>
            <p:txBody>
              <a:bodyPr wrap="square" lIns="0" tIns="0" rIns="0" bIns="0" numCol="1" anchor="ctr">
                <a:noAutofit/>
              </a:bodyPr>
              <a:lstStyle/>
              <a:p>
                <a:pPr algn="ctr">
                  <a:lnSpc>
                    <a:spcPct val="100000"/>
                  </a:lnSpc>
                  <a:defRPr sz="3200">
                    <a:solidFill>
                      <a:srgbClr val="FFFFFF"/>
                    </a:solidFill>
                  </a:defRPr>
                </a:pPr>
                <a:endParaRPr/>
              </a:p>
            </p:txBody>
          </p:sp>
        </p:grpSp>
      </p:grpSp>
      <p:sp>
        <p:nvSpPr>
          <p:cNvPr id="1311" name="Source: The New York City Internet Master Plan,…"/>
          <p:cNvSpPr txBox="1"/>
          <p:nvPr/>
        </p:nvSpPr>
        <p:spPr>
          <a:xfrm>
            <a:off x="1244750" y="11515334"/>
            <a:ext cx="8353095" cy="9486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2000">
                <a:latin typeface="Space Mono"/>
                <a:ea typeface="Space Mono"/>
                <a:cs typeface="Space Mono"/>
                <a:sym typeface="Space Mono"/>
              </a:defRPr>
            </a:pPr>
            <a:r>
              <a:t>Source: The New York City Internet Master Plan, </a:t>
            </a:r>
          </a:p>
          <a:p>
            <a:pPr>
              <a:defRPr sz="2000">
                <a:latin typeface="Space Mono"/>
                <a:ea typeface="Space Mono"/>
                <a:cs typeface="Space Mono"/>
                <a:sym typeface="Space Mono"/>
              </a:defRPr>
            </a:pPr>
            <a:r>
              <a:t>Data from the 2019 American Community Survey</a:t>
            </a:r>
          </a:p>
        </p:txBody>
      </p:sp>
      <p:sp>
        <p:nvSpPr>
          <p:cNvPr id="1306" name="Slide Number"/>
          <p:cNvSpPr txBox="1">
            <a:spLocks noGrp="1"/>
          </p:cNvSpPr>
          <p:nvPr>
            <p:ph type="sldNum" sz="quarter" idx="4294967295"/>
          </p:nvPr>
        </p:nvSpPr>
        <p:spPr>
          <a:xfrm>
            <a:off x="12058548" y="13190601"/>
            <a:ext cx="254204" cy="431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sp>
        <p:nvSpPr>
          <p:cNvPr id="1305" name="NYC.GOV/CTO"/>
          <p:cNvSpPr txBox="1">
            <a:spLocks noGrp="1"/>
          </p:cNvSpPr>
          <p:nvPr>
            <p:ph type="body" sz="quarter" idx="1"/>
          </p:nvPr>
        </p:nvSpPr>
        <p:spPr>
          <a:xfrm>
            <a:off x="13213350" y="13190601"/>
            <a:ext cx="11051379" cy="431802"/>
          </a:xfrm>
          <a:prstGeom prst="rect">
            <a:avLst/>
          </a:prstGeom>
        </p:spPr>
        <p:txBody>
          <a:bodyPr>
            <a:normAutofit lnSpcReduction="10000"/>
          </a:bodyPr>
          <a:lstStyle>
            <a:lvl1pPr algn="r">
              <a:lnSpc>
                <a:spcPct val="130000"/>
              </a:lnSpc>
              <a:defRPr sz="1800" b="1">
                <a:solidFill>
                  <a:srgbClr val="042D36"/>
                </a:solidFill>
              </a:defRPr>
            </a:lvl1pPr>
          </a:lstStyle>
          <a:p>
            <a:r>
              <a:rPr dirty="0"/>
              <a:t>NYC.GOV/CTO</a:t>
            </a:r>
          </a:p>
        </p:txBody>
      </p:sp>
      <p:sp>
        <p:nvSpPr>
          <p:cNvPr id="3" name="Title 2" hidden="1">
            <a:extLst>
              <a:ext uri="{FF2B5EF4-FFF2-40B4-BE49-F238E27FC236}">
                <a16:creationId xmlns:a16="http://schemas.microsoft.com/office/drawing/2014/main" id="{56800157-C955-D542-BBD3-CBFF67673187}"/>
              </a:ext>
            </a:extLst>
          </p:cNvPr>
          <p:cNvSpPr>
            <a:spLocks noGrp="1"/>
          </p:cNvSpPr>
          <p:nvPr>
            <p:ph type="title" idx="4294967295"/>
          </p:nvPr>
        </p:nvSpPr>
        <p:spPr/>
        <p:txBody>
          <a:bodyPr/>
          <a:lstStyle/>
          <a:p>
            <a:r>
              <a:rPr lang="en-US" dirty="0"/>
              <a:t>Home Broadband</a:t>
            </a:r>
            <a:r>
              <a:rPr lang="en-US" baseline="0" dirty="0"/>
              <a:t> Adoption</a:t>
            </a:r>
            <a:endParaRPr lang="en-US" dirty="0"/>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9" name="Median household income"/>
          <p:cNvSpPr txBox="1"/>
          <p:nvPr/>
        </p:nvSpPr>
        <p:spPr>
          <a:xfrm>
            <a:off x="1251542" y="2129530"/>
            <a:ext cx="6192635" cy="4064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nSpc>
                <a:spcPct val="100000"/>
              </a:lnSpc>
              <a:defRPr sz="8800">
                <a:latin typeface="Public Sans Regular"/>
                <a:ea typeface="Public Sans Regular"/>
                <a:cs typeface="Public Sans Regular"/>
                <a:sym typeface="Public Sans Regular"/>
              </a:defRPr>
            </a:lvl1pPr>
          </a:lstStyle>
          <a:p>
            <a:r>
              <a:t>Median household income</a:t>
            </a:r>
          </a:p>
        </p:txBody>
      </p:sp>
      <p:grpSp>
        <p:nvGrpSpPr>
          <p:cNvPr id="2" name="Group 1" descr="Map of New York City showing median household income across the City. Low income areas are closely correlated to low broadband access from the previous map.">
            <a:extLst>
              <a:ext uri="{FF2B5EF4-FFF2-40B4-BE49-F238E27FC236}">
                <a16:creationId xmlns:a16="http://schemas.microsoft.com/office/drawing/2014/main" id="{E5ED0D82-9D65-174E-A1E8-C86F8EADB74A}"/>
              </a:ext>
            </a:extLst>
          </p:cNvPr>
          <p:cNvGrpSpPr/>
          <p:nvPr/>
        </p:nvGrpSpPr>
        <p:grpSpPr>
          <a:xfrm>
            <a:off x="10741283" y="168342"/>
            <a:ext cx="13671145" cy="12945309"/>
            <a:chOff x="10741283" y="168342"/>
            <a:chExt cx="13671145" cy="12945309"/>
          </a:xfrm>
        </p:grpSpPr>
        <p:grpSp>
          <p:nvGrpSpPr>
            <p:cNvPr id="1323" name="Group" descr="Map of New York City showing median household income across the City. Low income areas are closely correlated to low broadband access from the previous map."/>
            <p:cNvGrpSpPr/>
            <p:nvPr/>
          </p:nvGrpSpPr>
          <p:grpSpPr>
            <a:xfrm>
              <a:off x="10741283" y="168342"/>
              <a:ext cx="13671145" cy="12945309"/>
              <a:chOff x="0" y="0"/>
              <a:chExt cx="13671144" cy="12945307"/>
            </a:xfrm>
          </p:grpSpPr>
          <p:grpSp>
            <p:nvGrpSpPr>
              <p:cNvPr id="1321" name="Group"/>
              <p:cNvGrpSpPr/>
              <p:nvPr/>
            </p:nvGrpSpPr>
            <p:grpSpPr>
              <a:xfrm>
                <a:off x="0" y="-1"/>
                <a:ext cx="13586302" cy="12933902"/>
                <a:chOff x="0" y="0"/>
                <a:chExt cx="13586300" cy="12933900"/>
              </a:xfrm>
            </p:grpSpPr>
            <p:pic>
              <p:nvPicPr>
                <p:cNvPr id="1319" name="Screen Shot 2021-03-11 at 10.38.29 AM.png" descr="Map of New York City showing median household income across the City. Low income areas are closely correlated to low broadband access from the previous map.">
                  <a:extLs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0" y="0"/>
                  <a:ext cx="13586302" cy="12933901"/>
                </a:xfrm>
                <a:prstGeom prst="rect">
                  <a:avLst/>
                </a:prstGeom>
                <a:ln w="12700" cap="flat">
                  <a:noFill/>
                  <a:miter lim="400000"/>
                </a:ln>
                <a:effectLst/>
              </p:spPr>
            </p:pic>
            <p:sp>
              <p:nvSpPr>
                <p:cNvPr id="1320" name="Rectangle"/>
                <p:cNvSpPr/>
                <p:nvPr/>
              </p:nvSpPr>
              <p:spPr>
                <a:xfrm>
                  <a:off x="514370" y="458619"/>
                  <a:ext cx="4477504" cy="4842334"/>
                </a:xfrm>
                <a:prstGeom prst="rect">
                  <a:avLst/>
                </a:prstGeom>
                <a:solidFill>
                  <a:srgbClr val="FFFFFF"/>
                </a:solidFill>
                <a:ln w="12700" cap="flat">
                  <a:noFill/>
                  <a:miter lim="400000"/>
                </a:ln>
                <a:effectLst/>
              </p:spPr>
              <p:txBody>
                <a:bodyPr wrap="square" lIns="0" tIns="0" rIns="0" bIns="0" numCol="1" anchor="ctr">
                  <a:noAutofit/>
                </a:bodyPr>
                <a:lstStyle/>
                <a:p>
                  <a:pPr algn="ctr">
                    <a:lnSpc>
                      <a:spcPct val="100000"/>
                    </a:lnSpc>
                    <a:defRPr sz="3200">
                      <a:solidFill>
                        <a:srgbClr val="FFFFFF"/>
                      </a:solidFill>
                    </a:defRPr>
                  </a:pPr>
                  <a:endParaRPr/>
                </a:p>
              </p:txBody>
            </p:sp>
          </p:grpSp>
          <p:sp>
            <p:nvSpPr>
              <p:cNvPr id="1322" name="Rectangle">
                <a:extLst>
                  <a:ext uri="{C183D7F6-B498-43B3-948B-1728B52AA6E4}">
                    <adec:decorative xmlns:adec="http://schemas.microsoft.com/office/drawing/2017/decorative" val="1"/>
                  </a:ext>
                </a:extLst>
              </p:cNvPr>
              <p:cNvSpPr/>
              <p:nvPr/>
            </p:nvSpPr>
            <p:spPr>
              <a:xfrm>
                <a:off x="3791662" y="11675305"/>
                <a:ext cx="9879483" cy="1270003"/>
              </a:xfrm>
              <a:prstGeom prst="rect">
                <a:avLst/>
              </a:prstGeom>
              <a:solidFill>
                <a:srgbClr val="FFFFFF"/>
              </a:solidFill>
              <a:ln w="12700" cap="flat">
                <a:noFill/>
                <a:miter lim="400000"/>
              </a:ln>
              <a:effectLst/>
            </p:spPr>
            <p:txBody>
              <a:bodyPr wrap="square" lIns="0" tIns="0" rIns="0" bIns="0" numCol="1" anchor="ctr">
                <a:noAutofit/>
              </a:bodyPr>
              <a:lstStyle/>
              <a:p>
                <a:pPr algn="ctr">
                  <a:lnSpc>
                    <a:spcPct val="100000"/>
                  </a:lnSpc>
                  <a:defRPr sz="3200">
                    <a:solidFill>
                      <a:srgbClr val="FFFFFF"/>
                    </a:solidFill>
                  </a:defRPr>
                </a:pPr>
                <a:endParaRPr/>
              </a:p>
            </p:txBody>
          </p:sp>
        </p:grpSp>
        <p:sp>
          <p:nvSpPr>
            <p:cNvPr id="1326" name="Rectangle"/>
            <p:cNvSpPr/>
            <p:nvPr/>
          </p:nvSpPr>
          <p:spPr>
            <a:xfrm>
              <a:off x="14420084" y="12234312"/>
              <a:ext cx="9955213" cy="866636"/>
            </a:xfrm>
            <a:prstGeom prst="rect">
              <a:avLst/>
            </a:prstGeom>
            <a:solidFill>
              <a:srgbClr val="FFFFFF"/>
            </a:solidFill>
            <a:ln w="12700">
              <a:miter lim="400000"/>
            </a:ln>
          </p:spPr>
          <p:txBody>
            <a:bodyPr lIns="0" tIns="0" rIns="0" bIns="0" anchor="ctr"/>
            <a:lstStyle/>
            <a:p>
              <a:pPr algn="ctr">
                <a:lnSpc>
                  <a:spcPct val="100000"/>
                </a:lnSpc>
                <a:defRPr sz="3200">
                  <a:solidFill>
                    <a:srgbClr val="FFFFFF"/>
                  </a:solidFill>
                </a:defRPr>
              </a:pPr>
              <a:endParaRPr/>
            </a:p>
          </p:txBody>
        </p:sp>
        <p:pic>
          <p:nvPicPr>
            <p:cNvPr id="1328" name="Screen Shot 2021-03-11 at 10.38.29 AM.png">
              <a:extLst>
                <a:ext uri="{C183D7F6-B498-43B3-948B-1728B52AA6E4}">
                  <adec:decorative xmlns:adec="http://schemas.microsoft.com/office/drawing/2017/decorative" val="1"/>
                </a:ext>
              </a:extLst>
            </p:cNvPr>
            <p:cNvPicPr>
              <a:picLocks noChangeAspect="1"/>
            </p:cNvPicPr>
            <p:nvPr/>
          </p:nvPicPr>
          <p:blipFill>
            <a:blip r:embed="rId3"/>
            <a:srcRect l="6226" t="7399" r="60915" b="57283"/>
            <a:stretch>
              <a:fillRect/>
            </a:stretch>
          </p:blipFill>
          <p:spPr>
            <a:xfrm>
              <a:off x="10810210" y="622357"/>
              <a:ext cx="4464078" cy="4567792"/>
            </a:xfrm>
            <a:prstGeom prst="rect">
              <a:avLst/>
            </a:prstGeom>
            <a:ln w="12700">
              <a:miter lim="400000"/>
            </a:ln>
          </p:spPr>
        </p:pic>
      </p:grpSp>
      <p:sp>
        <p:nvSpPr>
          <p:cNvPr id="1327" name="Source: Business Insider,…"/>
          <p:cNvSpPr txBox="1"/>
          <p:nvPr/>
        </p:nvSpPr>
        <p:spPr>
          <a:xfrm>
            <a:off x="1244751" y="11515334"/>
            <a:ext cx="7731253" cy="9486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sz="2000">
                <a:latin typeface="Space Mono"/>
                <a:ea typeface="Space Mono"/>
                <a:cs typeface="Space Mono"/>
                <a:sym typeface="Space Mono"/>
              </a:defRPr>
            </a:pPr>
            <a:r>
              <a:t>Source: Business Insider, </a:t>
            </a:r>
          </a:p>
          <a:p>
            <a:pPr>
              <a:defRPr sz="2000">
                <a:latin typeface="Space Mono"/>
                <a:ea typeface="Space Mono"/>
                <a:cs typeface="Space Mono"/>
                <a:sym typeface="Space Mono"/>
              </a:defRPr>
            </a:pPr>
            <a:r>
              <a:t>Data from the 2009-2013 American Community Survey</a:t>
            </a:r>
          </a:p>
        </p:txBody>
      </p:sp>
      <p:sp>
        <p:nvSpPr>
          <p:cNvPr id="1325" name="Slide Number"/>
          <p:cNvSpPr txBox="1">
            <a:spLocks noGrp="1"/>
          </p:cNvSpPr>
          <p:nvPr>
            <p:ph type="sldNum" sz="quarter" idx="4294967295"/>
          </p:nvPr>
        </p:nvSpPr>
        <p:spPr>
          <a:xfrm>
            <a:off x="12058548" y="13190601"/>
            <a:ext cx="254204" cy="431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9</a:t>
            </a:fld>
            <a:endParaRPr/>
          </a:p>
        </p:txBody>
      </p:sp>
      <p:sp>
        <p:nvSpPr>
          <p:cNvPr id="1324" name="NYC.GOV/CTO"/>
          <p:cNvSpPr txBox="1">
            <a:spLocks noGrp="1"/>
          </p:cNvSpPr>
          <p:nvPr>
            <p:ph type="body" sz="quarter" idx="1"/>
          </p:nvPr>
        </p:nvSpPr>
        <p:spPr>
          <a:xfrm>
            <a:off x="13213350" y="13190601"/>
            <a:ext cx="11051379" cy="431802"/>
          </a:xfrm>
          <a:prstGeom prst="rect">
            <a:avLst/>
          </a:prstGeom>
        </p:spPr>
        <p:txBody>
          <a:bodyPr>
            <a:normAutofit lnSpcReduction="10000"/>
          </a:bodyPr>
          <a:lstStyle>
            <a:lvl1pPr algn="r">
              <a:lnSpc>
                <a:spcPct val="130000"/>
              </a:lnSpc>
              <a:defRPr sz="1800" b="1">
                <a:solidFill>
                  <a:srgbClr val="042D36"/>
                </a:solidFill>
              </a:defRPr>
            </a:lvl1pPr>
          </a:lstStyle>
          <a:p>
            <a:r>
              <a:rPr dirty="0"/>
              <a:t>NYC.GOV/CTO</a:t>
            </a:r>
          </a:p>
        </p:txBody>
      </p:sp>
      <p:sp>
        <p:nvSpPr>
          <p:cNvPr id="3" name="Title 2" hidden="1">
            <a:extLst>
              <a:ext uri="{FF2B5EF4-FFF2-40B4-BE49-F238E27FC236}">
                <a16:creationId xmlns:a16="http://schemas.microsoft.com/office/drawing/2014/main" id="{0F3DCEF8-AFAD-2245-999C-ACCC7CE70627}"/>
              </a:ext>
            </a:extLst>
          </p:cNvPr>
          <p:cNvSpPr>
            <a:spLocks noGrp="1"/>
          </p:cNvSpPr>
          <p:nvPr>
            <p:ph type="title" idx="4294967295"/>
          </p:nvPr>
        </p:nvSpPr>
        <p:spPr/>
        <p:txBody>
          <a:bodyPr/>
          <a:lstStyle/>
          <a:p>
            <a:r>
              <a:rPr lang="en-US" dirty="0"/>
              <a:t>Median Household Income</a:t>
            </a:r>
          </a:p>
        </p:txBody>
      </p:sp>
    </p:spTree>
  </p:cSld>
  <p:clrMapOvr>
    <a:masterClrMapping/>
  </p:clrMapOvr>
  <p:transition spd="med"/>
</p:sld>
</file>

<file path=ppt/theme/theme1.xml><?xml version="1.0" encoding="utf-8"?>
<a:theme xmlns:a="http://schemas.openxmlformats.org/drawingml/2006/main" name="White">
  <a:themeElements>
    <a:clrScheme name="White">
      <a:dk1>
        <a:srgbClr val="042D36"/>
      </a:dk1>
      <a:lt1>
        <a:srgbClr val="FFFFFF"/>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ctr">
        <a:spAutoFit/>
      </a:bodyPr>
      <a:lstStyle>
        <a:def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ctr">
        <a:spAutoFit/>
      </a:bodyPr>
      <a:lstStyle>
        <a:def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30000"/>
          </a:lnSpc>
          <a:spcBef>
            <a:spcPts val="0"/>
          </a:spcBef>
          <a:spcAft>
            <a:spcPts val="0"/>
          </a:spcAft>
          <a:buClrTx/>
          <a:buSzTx/>
          <a:buFontTx/>
          <a:buNone/>
          <a:tabLst/>
          <a:defRPr kumimoji="0" sz="2400" b="0" i="0" u="none" strike="noStrike" cap="none" spc="0" normalizeH="0" baseline="0">
            <a:ln>
              <a:noFill/>
            </a:ln>
            <a:solidFill>
              <a:srgbClr val="042D36"/>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124</TotalTime>
  <Words>449</Words>
  <Application>Microsoft Macintosh PowerPoint</Application>
  <PresentationFormat>Custom</PresentationFormat>
  <Paragraphs>111</Paragraphs>
  <Slides>20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Helvetica Neue</vt:lpstr>
      <vt:lpstr>Helvetica Neue Medium</vt:lpstr>
      <vt:lpstr>Public Sans</vt:lpstr>
      <vt:lpstr>Public Sans Bold</vt:lpstr>
      <vt:lpstr>Public Sans Regular</vt:lpstr>
      <vt:lpstr>Space Mono</vt:lpstr>
      <vt:lpstr>White</vt:lpstr>
      <vt:lpstr>Building Empathy Remotely</vt:lpstr>
      <vt:lpstr>Roadmap</vt:lpstr>
      <vt:lpstr>Section 1</vt:lpstr>
      <vt:lpstr>About Elyse</vt:lpstr>
      <vt:lpstr>About the Office</vt:lpstr>
      <vt:lpstr>Section 2</vt:lpstr>
      <vt:lpstr>Broadband Access in NYC</vt:lpstr>
      <vt:lpstr>Home Broadband Adoption</vt:lpstr>
      <vt:lpstr>Median Household Income</vt:lpstr>
      <vt:lpstr>10K Tablet Program</vt:lpstr>
      <vt:lpstr>Service Design</vt:lpstr>
      <vt:lpstr>Design Considerations</vt:lpstr>
      <vt:lpstr>Section 3</vt:lpstr>
      <vt:lpstr>Empathy</vt:lpstr>
      <vt:lpstr>Empathy 2</vt:lpstr>
      <vt:lpstr>Remote Research</vt:lpstr>
      <vt:lpstr>Learning 1</vt:lpstr>
      <vt:lpstr>Learning 2</vt:lpstr>
      <vt:lpstr>Learning 3</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Empathy Remotely</dc:title>
  <cp:lastModifiedBy>Voegeli, Elyse</cp:lastModifiedBy>
  <cp:revision>10</cp:revision>
  <cp:lastPrinted>2021-06-18T20:24:54Z</cp:lastPrinted>
  <dcterms:modified xsi:type="dcterms:W3CDTF">2021-06-22T20:49:00Z</dcterms:modified>
</cp:coreProperties>
</file>